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68" r:id="rId14"/>
    <p:sldId id="267" r:id="rId15"/>
    <p:sldId id="270" r:id="rId16"/>
    <p:sldId id="26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3060" autoAdjust="0"/>
  </p:normalViewPr>
  <p:slideViewPr>
    <p:cSldViewPr>
      <p:cViewPr>
        <p:scale>
          <a:sx n="71" d="100"/>
          <a:sy n="71" d="100"/>
        </p:scale>
        <p:origin x="-133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openxmlformats.org/officeDocument/2006/relationships/image" Target="../media/image99.jpeg"/><Relationship Id="rId7" Type="http://schemas.openxmlformats.org/officeDocument/2006/relationships/image" Target="../media/image102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png"/><Relationship Id="rId4" Type="http://schemas.openxmlformats.org/officeDocument/2006/relationships/image" Target="../media/image89.jpeg"/><Relationship Id="rId9" Type="http://schemas.openxmlformats.org/officeDocument/2006/relationships/image" Target="../media/image104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Pictures\KVADPhoto+\ста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977"/>
            <a:ext cx="5472608" cy="686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8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57256" cy="908720"/>
          </a:xfrm>
        </p:spPr>
        <p:txBody>
          <a:bodyPr>
            <a:normAutofit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№2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2.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Рассмотрите и назови предметы. Какие из них нужны бабушке, а какие – мальчику? Покажи стрелками.  </a:t>
            </a:r>
            <a:r>
              <a:rPr lang="ru-RU" sz="1200" dirty="0">
                <a:solidFill>
                  <a:srgbClr val="7030A0"/>
                </a:solidFill>
              </a:rPr>
              <a:t>(по щелчку появляется стрелки) </a:t>
            </a:r>
            <a:endParaRPr lang="ru-RU" sz="1600" dirty="0"/>
          </a:p>
        </p:txBody>
      </p:sp>
      <p:pic>
        <p:nvPicPr>
          <p:cNvPr id="7170" name="Picture 2" descr="C:\Users\Admin\Pictures\KVADPhoto+\стар 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67967"/>
            <a:ext cx="6120680" cy="581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3923928" y="3068960"/>
            <a:ext cx="1944216" cy="80439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131840" y="3068960"/>
            <a:ext cx="1440160" cy="172819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3131840" y="2132856"/>
            <a:ext cx="2736304" cy="3024336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7056276" y="2420888"/>
            <a:ext cx="36004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3347864" y="4797152"/>
            <a:ext cx="864096" cy="93610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4499992" y="5445224"/>
            <a:ext cx="936104" cy="7200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65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98543"/>
            <a:ext cx="7457256" cy="778098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№3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8.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Назови предметы мебели. Посади (наклей) коричного мишку на стол, белого зайчика – на стул, кошку – под стул, собачку – под стол. Скажи, кто где живет. </a:t>
            </a:r>
            <a:r>
              <a:rPr lang="ru-RU" sz="1200" dirty="0" smtClean="0">
                <a:solidFill>
                  <a:srgbClr val="7030A0"/>
                </a:solidFill>
              </a:rPr>
              <a:t>(по </a:t>
            </a:r>
            <a:r>
              <a:rPr lang="ru-RU" sz="1200" dirty="0">
                <a:solidFill>
                  <a:srgbClr val="7030A0"/>
                </a:solidFill>
              </a:rPr>
              <a:t>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появляются наклейки) </a:t>
            </a:r>
            <a:endParaRPr lang="ru-RU" sz="1600" dirty="0"/>
          </a:p>
        </p:txBody>
      </p:sp>
      <p:pic>
        <p:nvPicPr>
          <p:cNvPr id="8194" name="Picture 2" descr="C:\Users\Admin\Pictures\KVADPhoto+\стар 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93084"/>
            <a:ext cx="5705496" cy="555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608" y="1988840"/>
            <a:ext cx="1181811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48298"/>
            <a:ext cx="1109738" cy="1450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Admin\Pictures\KVADPhoto+\LastScan  И (4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556" y="5013176"/>
            <a:ext cx="740611" cy="97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Pictures\KVADPhoto+\LastScan  И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445" y="4084993"/>
            <a:ext cx="1255450" cy="148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77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88832" cy="850106"/>
          </a:xfrm>
        </p:spPr>
        <p:txBody>
          <a:bodyPr>
            <a:normAutofit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№4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10.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Отгадай, какую картинку нужно наклеить в пустую клетку. Раскрась фрукты. </a:t>
            </a:r>
            <a:r>
              <a:rPr lang="ru-RU" sz="1200" dirty="0">
                <a:solidFill>
                  <a:srgbClr val="7030A0"/>
                </a:solidFill>
              </a:rPr>
              <a:t>(по щелчку появляются </a:t>
            </a:r>
            <a:r>
              <a:rPr lang="ru-RU" sz="1200" dirty="0" smtClean="0">
                <a:solidFill>
                  <a:srgbClr val="7030A0"/>
                </a:solidFill>
              </a:rPr>
              <a:t>наклейки и раскрашиваются фрукты) </a:t>
            </a:r>
            <a:endParaRPr lang="ru-RU" sz="1600" dirty="0"/>
          </a:p>
        </p:txBody>
      </p:sp>
      <p:pic>
        <p:nvPicPr>
          <p:cNvPr id="1026" name="Picture 2" descr="C:\Users\Admin\Pictures\KVADPhoto+\С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4"/>
            <a:ext cx="6312042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Pictures\KVADPhoto+\LastScan В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157192"/>
            <a:ext cx="493869" cy="140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527" y="3394939"/>
            <a:ext cx="1149510" cy="1192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Admin\Pictures\KVADPhoto+\LastScan В (1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562" y="1772815"/>
            <a:ext cx="1212081" cy="8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Pictures\KVADPhoto+\LastScan ч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107" y="3498054"/>
            <a:ext cx="1129566" cy="108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Pictures\KVADPhoto+\LastScan ч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94939"/>
            <a:ext cx="1080120" cy="124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Pictures\KVADPhoto+\LastScan ч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217" y="3394940"/>
            <a:ext cx="1353616" cy="124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81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778098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№5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11.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рисунок, назови, кого ты видишь. Найди и соедини линией с мамами потерявшихся цыплят, котят, щенят со словами: «Иди, цыплёнок, к маме» и т.д. </a:t>
            </a:r>
            <a:r>
              <a:rPr lang="ru-RU" sz="1200" dirty="0" smtClean="0">
                <a:solidFill>
                  <a:srgbClr val="7030A0"/>
                </a:solidFill>
              </a:rPr>
              <a:t>(по </a:t>
            </a:r>
            <a:r>
              <a:rPr lang="ru-RU" sz="1200" dirty="0">
                <a:solidFill>
                  <a:srgbClr val="7030A0"/>
                </a:solidFill>
              </a:rPr>
              <a:t>щелчку появляются </a:t>
            </a:r>
            <a:r>
              <a:rPr lang="ru-RU" sz="1200" dirty="0" smtClean="0">
                <a:solidFill>
                  <a:srgbClr val="7030A0"/>
                </a:solidFill>
              </a:rPr>
              <a:t> стрелки) </a:t>
            </a:r>
            <a:endParaRPr lang="ru-RU" sz="1600" dirty="0"/>
          </a:p>
        </p:txBody>
      </p:sp>
      <p:pic>
        <p:nvPicPr>
          <p:cNvPr id="2050" name="Picture 2" descr="C:\Users\Admin\Pictures\KVADPhoto+\LaСТА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24744"/>
            <a:ext cx="5729435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851920" y="3897052"/>
            <a:ext cx="1800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615943" y="4025489"/>
            <a:ext cx="1152128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220072" y="4169505"/>
            <a:ext cx="720080" cy="14197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484389" y="5944174"/>
            <a:ext cx="1167731" cy="35493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3131840" y="4509121"/>
            <a:ext cx="504056" cy="108011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3779912" y="3068961"/>
            <a:ext cx="1064517" cy="252027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4355976" y="3068960"/>
            <a:ext cx="628034" cy="13734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355976" y="2636912"/>
            <a:ext cx="1412095" cy="4320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00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57256" cy="850106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№6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13.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картинки и назови, что здесь нарисовано. Обведи синим карандашом лишний предмет в каждом ряду. Объясни свой выбор. </a:t>
            </a:r>
            <a:r>
              <a:rPr lang="ru-RU" sz="1200" dirty="0" smtClean="0">
                <a:solidFill>
                  <a:srgbClr val="7030A0"/>
                </a:solidFill>
              </a:rPr>
              <a:t>(по </a:t>
            </a:r>
            <a:r>
              <a:rPr lang="ru-RU" sz="1200" dirty="0">
                <a:solidFill>
                  <a:srgbClr val="7030A0"/>
                </a:solidFill>
              </a:rPr>
              <a:t>щелчку </a:t>
            </a:r>
            <a:r>
              <a:rPr lang="ru-RU" sz="1200" dirty="0" smtClean="0">
                <a:solidFill>
                  <a:srgbClr val="7030A0"/>
                </a:solidFill>
              </a:rPr>
              <a:t>обводятся предметы) </a:t>
            </a:r>
            <a:endParaRPr lang="ru-RU" sz="1600" dirty="0"/>
          </a:p>
        </p:txBody>
      </p:sp>
      <p:pic>
        <p:nvPicPr>
          <p:cNvPr id="3074" name="Picture 2" descr="C:\Users\Admin\Pictures\KVADPhoto+\LastSc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80725"/>
            <a:ext cx="5965828" cy="547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лилиния 2"/>
          <p:cNvSpPr/>
          <p:nvPr/>
        </p:nvSpPr>
        <p:spPr>
          <a:xfrm>
            <a:off x="3048000" y="1510145"/>
            <a:ext cx="1066800" cy="1163782"/>
          </a:xfrm>
          <a:custGeom>
            <a:avLst/>
            <a:gdLst>
              <a:gd name="connsiteX0" fmla="*/ 69273 w 1066800"/>
              <a:gd name="connsiteY0" fmla="*/ 637310 h 1163782"/>
              <a:gd name="connsiteX1" fmla="*/ 124691 w 1066800"/>
              <a:gd name="connsiteY1" fmla="*/ 484910 h 1163782"/>
              <a:gd name="connsiteX2" fmla="*/ 138545 w 1066800"/>
              <a:gd name="connsiteY2" fmla="*/ 443346 h 1163782"/>
              <a:gd name="connsiteX3" fmla="*/ 193964 w 1066800"/>
              <a:gd name="connsiteY3" fmla="*/ 346364 h 1163782"/>
              <a:gd name="connsiteX4" fmla="*/ 249382 w 1066800"/>
              <a:gd name="connsiteY4" fmla="*/ 263237 h 1163782"/>
              <a:gd name="connsiteX5" fmla="*/ 277091 w 1066800"/>
              <a:gd name="connsiteY5" fmla="*/ 221673 h 1163782"/>
              <a:gd name="connsiteX6" fmla="*/ 360218 w 1066800"/>
              <a:gd name="connsiteY6" fmla="*/ 166255 h 1163782"/>
              <a:gd name="connsiteX7" fmla="*/ 443345 w 1066800"/>
              <a:gd name="connsiteY7" fmla="*/ 110837 h 1163782"/>
              <a:gd name="connsiteX8" fmla="*/ 471055 w 1066800"/>
              <a:gd name="connsiteY8" fmla="*/ 69273 h 1163782"/>
              <a:gd name="connsiteX9" fmla="*/ 512618 w 1066800"/>
              <a:gd name="connsiteY9" fmla="*/ 55419 h 1163782"/>
              <a:gd name="connsiteX10" fmla="*/ 554182 w 1066800"/>
              <a:gd name="connsiteY10" fmla="*/ 27710 h 1163782"/>
              <a:gd name="connsiteX11" fmla="*/ 678873 w 1066800"/>
              <a:gd name="connsiteY11" fmla="*/ 0 h 1163782"/>
              <a:gd name="connsiteX12" fmla="*/ 914400 w 1066800"/>
              <a:gd name="connsiteY12" fmla="*/ 13855 h 1163782"/>
              <a:gd name="connsiteX13" fmla="*/ 955964 w 1066800"/>
              <a:gd name="connsiteY13" fmla="*/ 27710 h 1163782"/>
              <a:gd name="connsiteX14" fmla="*/ 983673 w 1066800"/>
              <a:gd name="connsiteY14" fmla="*/ 110837 h 1163782"/>
              <a:gd name="connsiteX15" fmla="*/ 1011382 w 1066800"/>
              <a:gd name="connsiteY15" fmla="*/ 152400 h 1163782"/>
              <a:gd name="connsiteX16" fmla="*/ 1052945 w 1066800"/>
              <a:gd name="connsiteY16" fmla="*/ 277091 h 1163782"/>
              <a:gd name="connsiteX17" fmla="*/ 1066800 w 1066800"/>
              <a:gd name="connsiteY17" fmla="*/ 318655 h 1163782"/>
              <a:gd name="connsiteX18" fmla="*/ 1052945 w 1066800"/>
              <a:gd name="connsiteY18" fmla="*/ 512619 h 1163782"/>
              <a:gd name="connsiteX19" fmla="*/ 1039091 w 1066800"/>
              <a:gd name="connsiteY19" fmla="*/ 955964 h 1163782"/>
              <a:gd name="connsiteX20" fmla="*/ 1025236 w 1066800"/>
              <a:gd name="connsiteY20" fmla="*/ 997528 h 1163782"/>
              <a:gd name="connsiteX21" fmla="*/ 858982 w 1066800"/>
              <a:gd name="connsiteY21" fmla="*/ 1080655 h 1163782"/>
              <a:gd name="connsiteX22" fmla="*/ 734291 w 1066800"/>
              <a:gd name="connsiteY22" fmla="*/ 1122219 h 1163782"/>
              <a:gd name="connsiteX23" fmla="*/ 651164 w 1066800"/>
              <a:gd name="connsiteY23" fmla="*/ 1149928 h 1163782"/>
              <a:gd name="connsiteX24" fmla="*/ 609600 w 1066800"/>
              <a:gd name="connsiteY24" fmla="*/ 1163782 h 1163782"/>
              <a:gd name="connsiteX25" fmla="*/ 166255 w 1066800"/>
              <a:gd name="connsiteY25" fmla="*/ 1149928 h 1163782"/>
              <a:gd name="connsiteX26" fmla="*/ 138545 w 1066800"/>
              <a:gd name="connsiteY26" fmla="*/ 1122219 h 1163782"/>
              <a:gd name="connsiteX27" fmla="*/ 96982 w 1066800"/>
              <a:gd name="connsiteY27" fmla="*/ 1094510 h 1163782"/>
              <a:gd name="connsiteX28" fmla="*/ 27709 w 1066800"/>
              <a:gd name="connsiteY28" fmla="*/ 969819 h 1163782"/>
              <a:gd name="connsiteX29" fmla="*/ 0 w 1066800"/>
              <a:gd name="connsiteY29" fmla="*/ 928255 h 1163782"/>
              <a:gd name="connsiteX30" fmla="*/ 27709 w 1066800"/>
              <a:gd name="connsiteY30" fmla="*/ 734291 h 1163782"/>
              <a:gd name="connsiteX31" fmla="*/ 41564 w 1066800"/>
              <a:gd name="connsiteY31" fmla="*/ 692728 h 1163782"/>
              <a:gd name="connsiteX32" fmla="*/ 69273 w 1066800"/>
              <a:gd name="connsiteY32" fmla="*/ 651164 h 1163782"/>
              <a:gd name="connsiteX33" fmla="*/ 96982 w 1066800"/>
              <a:gd name="connsiteY33" fmla="*/ 526473 h 1163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66800" h="1163782">
                <a:moveTo>
                  <a:pt x="69273" y="637310"/>
                </a:moveTo>
                <a:cubicBezTo>
                  <a:pt x="107827" y="540925"/>
                  <a:pt x="89121" y="591622"/>
                  <a:pt x="124691" y="484910"/>
                </a:cubicBezTo>
                <a:cubicBezTo>
                  <a:pt x="129309" y="471055"/>
                  <a:pt x="132014" y="456408"/>
                  <a:pt x="138545" y="443346"/>
                </a:cubicBezTo>
                <a:cubicBezTo>
                  <a:pt x="173702" y="373035"/>
                  <a:pt x="154799" y="405113"/>
                  <a:pt x="193964" y="346364"/>
                </a:cubicBezTo>
                <a:cubicBezTo>
                  <a:pt x="218311" y="273319"/>
                  <a:pt x="191726" y="332424"/>
                  <a:pt x="249382" y="263237"/>
                </a:cubicBezTo>
                <a:cubicBezTo>
                  <a:pt x="260042" y="250445"/>
                  <a:pt x="264560" y="232638"/>
                  <a:pt x="277091" y="221673"/>
                </a:cubicBezTo>
                <a:cubicBezTo>
                  <a:pt x="302153" y="199743"/>
                  <a:pt x="336670" y="189803"/>
                  <a:pt x="360218" y="166255"/>
                </a:cubicBezTo>
                <a:cubicBezTo>
                  <a:pt x="412108" y="114365"/>
                  <a:pt x="383194" y="130887"/>
                  <a:pt x="443345" y="110837"/>
                </a:cubicBezTo>
                <a:cubicBezTo>
                  <a:pt x="452582" y="96982"/>
                  <a:pt x="458052" y="79675"/>
                  <a:pt x="471055" y="69273"/>
                </a:cubicBezTo>
                <a:cubicBezTo>
                  <a:pt x="482459" y="60150"/>
                  <a:pt x="499556" y="61950"/>
                  <a:pt x="512618" y="55419"/>
                </a:cubicBezTo>
                <a:cubicBezTo>
                  <a:pt x="527511" y="47972"/>
                  <a:pt x="539289" y="35157"/>
                  <a:pt x="554182" y="27710"/>
                </a:cubicBezTo>
                <a:cubicBezTo>
                  <a:pt x="588291" y="10655"/>
                  <a:pt x="646942" y="5322"/>
                  <a:pt x="678873" y="0"/>
                </a:cubicBezTo>
                <a:cubicBezTo>
                  <a:pt x="757382" y="4618"/>
                  <a:pt x="836146" y="6029"/>
                  <a:pt x="914400" y="13855"/>
                </a:cubicBezTo>
                <a:cubicBezTo>
                  <a:pt x="928932" y="15308"/>
                  <a:pt x="947476" y="15826"/>
                  <a:pt x="955964" y="27710"/>
                </a:cubicBezTo>
                <a:cubicBezTo>
                  <a:pt x="972941" y="51477"/>
                  <a:pt x="967471" y="86535"/>
                  <a:pt x="983673" y="110837"/>
                </a:cubicBezTo>
                <a:lnTo>
                  <a:pt x="1011382" y="152400"/>
                </a:lnTo>
                <a:lnTo>
                  <a:pt x="1052945" y="277091"/>
                </a:lnTo>
                <a:lnTo>
                  <a:pt x="1066800" y="318655"/>
                </a:lnTo>
                <a:cubicBezTo>
                  <a:pt x="1062182" y="383310"/>
                  <a:pt x="1055761" y="447861"/>
                  <a:pt x="1052945" y="512619"/>
                </a:cubicBezTo>
                <a:cubicBezTo>
                  <a:pt x="1046523" y="660333"/>
                  <a:pt x="1047526" y="808351"/>
                  <a:pt x="1039091" y="955964"/>
                </a:cubicBezTo>
                <a:cubicBezTo>
                  <a:pt x="1038258" y="970544"/>
                  <a:pt x="1035563" y="987201"/>
                  <a:pt x="1025236" y="997528"/>
                </a:cubicBezTo>
                <a:cubicBezTo>
                  <a:pt x="971521" y="1051243"/>
                  <a:pt x="926591" y="1058118"/>
                  <a:pt x="858982" y="1080655"/>
                </a:cubicBezTo>
                <a:lnTo>
                  <a:pt x="734291" y="1122219"/>
                </a:lnTo>
                <a:lnTo>
                  <a:pt x="651164" y="1149928"/>
                </a:lnTo>
                <a:lnTo>
                  <a:pt x="609600" y="1163782"/>
                </a:lnTo>
                <a:cubicBezTo>
                  <a:pt x="461818" y="1159164"/>
                  <a:pt x="313537" y="1162923"/>
                  <a:pt x="166255" y="1149928"/>
                </a:cubicBezTo>
                <a:cubicBezTo>
                  <a:pt x="153243" y="1148780"/>
                  <a:pt x="148745" y="1130379"/>
                  <a:pt x="138545" y="1122219"/>
                </a:cubicBezTo>
                <a:cubicBezTo>
                  <a:pt x="125543" y="1111817"/>
                  <a:pt x="110836" y="1103746"/>
                  <a:pt x="96982" y="1094510"/>
                </a:cubicBezTo>
                <a:cubicBezTo>
                  <a:pt x="72596" y="1021353"/>
                  <a:pt x="91228" y="1065098"/>
                  <a:pt x="27709" y="969819"/>
                </a:cubicBezTo>
                <a:lnTo>
                  <a:pt x="0" y="928255"/>
                </a:lnTo>
                <a:cubicBezTo>
                  <a:pt x="11040" y="817862"/>
                  <a:pt x="4531" y="815413"/>
                  <a:pt x="27709" y="734291"/>
                </a:cubicBezTo>
                <a:cubicBezTo>
                  <a:pt x="31721" y="720249"/>
                  <a:pt x="35033" y="705790"/>
                  <a:pt x="41564" y="692728"/>
                </a:cubicBezTo>
                <a:cubicBezTo>
                  <a:pt x="49011" y="677835"/>
                  <a:pt x="60037" y="665019"/>
                  <a:pt x="69273" y="651164"/>
                </a:cubicBezTo>
                <a:cubicBezTo>
                  <a:pt x="101363" y="554893"/>
                  <a:pt x="96982" y="597245"/>
                  <a:pt x="96982" y="52647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3130858" y="3407229"/>
            <a:ext cx="1027485" cy="1045028"/>
          </a:xfrm>
          <a:custGeom>
            <a:avLst/>
            <a:gdLst>
              <a:gd name="connsiteX0" fmla="*/ 7856 w 1027485"/>
              <a:gd name="connsiteY0" fmla="*/ 130628 h 1045028"/>
              <a:gd name="connsiteX1" fmla="*/ 15113 w 1027485"/>
              <a:gd name="connsiteY1" fmla="*/ 101600 h 1045028"/>
              <a:gd name="connsiteX2" fmla="*/ 22371 w 1027485"/>
              <a:gd name="connsiteY2" fmla="*/ 94342 h 1045028"/>
              <a:gd name="connsiteX3" fmla="*/ 36885 w 1027485"/>
              <a:gd name="connsiteY3" fmla="*/ 61685 h 1045028"/>
              <a:gd name="connsiteX4" fmla="*/ 47771 w 1027485"/>
              <a:gd name="connsiteY4" fmla="*/ 58057 h 1045028"/>
              <a:gd name="connsiteX5" fmla="*/ 58656 w 1027485"/>
              <a:gd name="connsiteY5" fmla="*/ 50800 h 1045028"/>
              <a:gd name="connsiteX6" fmla="*/ 69542 w 1027485"/>
              <a:gd name="connsiteY6" fmla="*/ 39914 h 1045028"/>
              <a:gd name="connsiteX7" fmla="*/ 91313 w 1027485"/>
              <a:gd name="connsiteY7" fmla="*/ 32657 h 1045028"/>
              <a:gd name="connsiteX8" fmla="*/ 160256 w 1027485"/>
              <a:gd name="connsiteY8" fmla="*/ 21771 h 1045028"/>
              <a:gd name="connsiteX9" fmla="*/ 338056 w 1027485"/>
              <a:gd name="connsiteY9" fmla="*/ 18142 h 1045028"/>
              <a:gd name="connsiteX10" fmla="*/ 421513 w 1027485"/>
              <a:gd name="connsiteY10" fmla="*/ 14514 h 1045028"/>
              <a:gd name="connsiteX11" fmla="*/ 454171 w 1027485"/>
              <a:gd name="connsiteY11" fmla="*/ 10885 h 1045028"/>
              <a:gd name="connsiteX12" fmla="*/ 526742 w 1027485"/>
              <a:gd name="connsiteY12" fmla="*/ 7257 h 1045028"/>
              <a:gd name="connsiteX13" fmla="*/ 610199 w 1027485"/>
              <a:gd name="connsiteY13" fmla="*/ 0 h 1045028"/>
              <a:gd name="connsiteX14" fmla="*/ 722685 w 1027485"/>
              <a:gd name="connsiteY14" fmla="*/ 3628 h 1045028"/>
              <a:gd name="connsiteX15" fmla="*/ 893228 w 1027485"/>
              <a:gd name="connsiteY15" fmla="*/ 7257 h 1045028"/>
              <a:gd name="connsiteX16" fmla="*/ 933142 w 1027485"/>
              <a:gd name="connsiteY16" fmla="*/ 14514 h 1045028"/>
              <a:gd name="connsiteX17" fmla="*/ 962171 w 1027485"/>
              <a:gd name="connsiteY17" fmla="*/ 21771 h 1045028"/>
              <a:gd name="connsiteX18" fmla="*/ 973056 w 1027485"/>
              <a:gd name="connsiteY18" fmla="*/ 25400 h 1045028"/>
              <a:gd name="connsiteX19" fmla="*/ 994828 w 1027485"/>
              <a:gd name="connsiteY19" fmla="*/ 36285 h 1045028"/>
              <a:gd name="connsiteX20" fmla="*/ 1012971 w 1027485"/>
              <a:gd name="connsiteY20" fmla="*/ 50800 h 1045028"/>
              <a:gd name="connsiteX21" fmla="*/ 1020228 w 1027485"/>
              <a:gd name="connsiteY21" fmla="*/ 76200 h 1045028"/>
              <a:gd name="connsiteX22" fmla="*/ 1027485 w 1027485"/>
              <a:gd name="connsiteY22" fmla="*/ 108857 h 1045028"/>
              <a:gd name="connsiteX23" fmla="*/ 1016599 w 1027485"/>
              <a:gd name="connsiteY23" fmla="*/ 141514 h 1045028"/>
              <a:gd name="connsiteX24" fmla="*/ 1012971 w 1027485"/>
              <a:gd name="connsiteY24" fmla="*/ 152400 h 1045028"/>
              <a:gd name="connsiteX25" fmla="*/ 1005713 w 1027485"/>
              <a:gd name="connsiteY25" fmla="*/ 159657 h 1045028"/>
              <a:gd name="connsiteX26" fmla="*/ 994828 w 1027485"/>
              <a:gd name="connsiteY26" fmla="*/ 181428 h 1045028"/>
              <a:gd name="connsiteX27" fmla="*/ 987571 w 1027485"/>
              <a:gd name="connsiteY27" fmla="*/ 203200 h 1045028"/>
              <a:gd name="connsiteX28" fmla="*/ 983942 w 1027485"/>
              <a:gd name="connsiteY28" fmla="*/ 214085 h 1045028"/>
              <a:gd name="connsiteX29" fmla="*/ 980313 w 1027485"/>
              <a:gd name="connsiteY29" fmla="*/ 224971 h 1045028"/>
              <a:gd name="connsiteX30" fmla="*/ 973056 w 1027485"/>
              <a:gd name="connsiteY30" fmla="*/ 235857 h 1045028"/>
              <a:gd name="connsiteX31" fmla="*/ 965799 w 1027485"/>
              <a:gd name="connsiteY31" fmla="*/ 268514 h 1045028"/>
              <a:gd name="connsiteX32" fmla="*/ 962171 w 1027485"/>
              <a:gd name="connsiteY32" fmla="*/ 301171 h 1045028"/>
              <a:gd name="connsiteX33" fmla="*/ 958542 w 1027485"/>
              <a:gd name="connsiteY33" fmla="*/ 388257 h 1045028"/>
              <a:gd name="connsiteX34" fmla="*/ 951285 w 1027485"/>
              <a:gd name="connsiteY34" fmla="*/ 449942 h 1045028"/>
              <a:gd name="connsiteX35" fmla="*/ 947656 w 1027485"/>
              <a:gd name="connsiteY35" fmla="*/ 899885 h 1045028"/>
              <a:gd name="connsiteX36" fmla="*/ 940399 w 1027485"/>
              <a:gd name="connsiteY36" fmla="*/ 921657 h 1045028"/>
              <a:gd name="connsiteX37" fmla="*/ 929513 w 1027485"/>
              <a:gd name="connsiteY37" fmla="*/ 939800 h 1045028"/>
              <a:gd name="connsiteX38" fmla="*/ 914999 w 1027485"/>
              <a:gd name="connsiteY38" fmla="*/ 957942 h 1045028"/>
              <a:gd name="connsiteX39" fmla="*/ 907742 w 1027485"/>
              <a:gd name="connsiteY39" fmla="*/ 968828 h 1045028"/>
              <a:gd name="connsiteX40" fmla="*/ 893228 w 1027485"/>
              <a:gd name="connsiteY40" fmla="*/ 976085 h 1045028"/>
              <a:gd name="connsiteX41" fmla="*/ 871456 w 1027485"/>
              <a:gd name="connsiteY41" fmla="*/ 994228 h 1045028"/>
              <a:gd name="connsiteX42" fmla="*/ 856942 w 1027485"/>
              <a:gd name="connsiteY42" fmla="*/ 1001485 h 1045028"/>
              <a:gd name="connsiteX43" fmla="*/ 846056 w 1027485"/>
              <a:gd name="connsiteY43" fmla="*/ 1005114 h 1045028"/>
              <a:gd name="connsiteX44" fmla="*/ 813399 w 1027485"/>
              <a:gd name="connsiteY44" fmla="*/ 1019628 h 1045028"/>
              <a:gd name="connsiteX45" fmla="*/ 802513 w 1027485"/>
              <a:gd name="connsiteY45" fmla="*/ 1023257 h 1045028"/>
              <a:gd name="connsiteX46" fmla="*/ 711799 w 1027485"/>
              <a:gd name="connsiteY46" fmla="*/ 1019628 h 1045028"/>
              <a:gd name="connsiteX47" fmla="*/ 693656 w 1027485"/>
              <a:gd name="connsiteY47" fmla="*/ 1016000 h 1045028"/>
              <a:gd name="connsiteX48" fmla="*/ 624713 w 1027485"/>
              <a:gd name="connsiteY48" fmla="*/ 1012371 h 1045028"/>
              <a:gd name="connsiteX49" fmla="*/ 497713 w 1027485"/>
              <a:gd name="connsiteY49" fmla="*/ 1016000 h 1045028"/>
              <a:gd name="connsiteX50" fmla="*/ 486828 w 1027485"/>
              <a:gd name="connsiteY50" fmla="*/ 1019628 h 1045028"/>
              <a:gd name="connsiteX51" fmla="*/ 454171 w 1027485"/>
              <a:gd name="connsiteY51" fmla="*/ 1026885 h 1045028"/>
              <a:gd name="connsiteX52" fmla="*/ 432399 w 1027485"/>
              <a:gd name="connsiteY52" fmla="*/ 1034142 h 1045028"/>
              <a:gd name="connsiteX53" fmla="*/ 396113 w 1027485"/>
              <a:gd name="connsiteY53" fmla="*/ 1041400 h 1045028"/>
              <a:gd name="connsiteX54" fmla="*/ 352571 w 1027485"/>
              <a:gd name="connsiteY54" fmla="*/ 1045028 h 1045028"/>
              <a:gd name="connsiteX55" fmla="*/ 279999 w 1027485"/>
              <a:gd name="connsiteY55" fmla="*/ 1041400 h 1045028"/>
              <a:gd name="connsiteX56" fmla="*/ 258228 w 1027485"/>
              <a:gd name="connsiteY56" fmla="*/ 1034142 h 1045028"/>
              <a:gd name="connsiteX57" fmla="*/ 247342 w 1027485"/>
              <a:gd name="connsiteY57" fmla="*/ 1030514 h 1045028"/>
              <a:gd name="connsiteX58" fmla="*/ 236456 w 1027485"/>
              <a:gd name="connsiteY58" fmla="*/ 1026885 h 1045028"/>
              <a:gd name="connsiteX59" fmla="*/ 218313 w 1027485"/>
              <a:gd name="connsiteY59" fmla="*/ 1016000 h 1045028"/>
              <a:gd name="connsiteX60" fmla="*/ 200171 w 1027485"/>
              <a:gd name="connsiteY60" fmla="*/ 1012371 h 1045028"/>
              <a:gd name="connsiteX61" fmla="*/ 178399 w 1027485"/>
              <a:gd name="connsiteY61" fmla="*/ 1005114 h 1045028"/>
              <a:gd name="connsiteX62" fmla="*/ 152999 w 1027485"/>
              <a:gd name="connsiteY62" fmla="*/ 997857 h 1045028"/>
              <a:gd name="connsiteX63" fmla="*/ 120342 w 1027485"/>
              <a:gd name="connsiteY63" fmla="*/ 983342 h 1045028"/>
              <a:gd name="connsiteX64" fmla="*/ 94942 w 1027485"/>
              <a:gd name="connsiteY64" fmla="*/ 979714 h 1045028"/>
              <a:gd name="connsiteX65" fmla="*/ 69542 w 1027485"/>
              <a:gd name="connsiteY65" fmla="*/ 954314 h 1045028"/>
              <a:gd name="connsiteX66" fmla="*/ 62285 w 1027485"/>
              <a:gd name="connsiteY66" fmla="*/ 932542 h 1045028"/>
              <a:gd name="connsiteX67" fmla="*/ 58656 w 1027485"/>
              <a:gd name="connsiteY67" fmla="*/ 921657 h 1045028"/>
              <a:gd name="connsiteX68" fmla="*/ 58656 w 1027485"/>
              <a:gd name="connsiteY68" fmla="*/ 703942 h 1045028"/>
              <a:gd name="connsiteX69" fmla="*/ 62285 w 1027485"/>
              <a:gd name="connsiteY69" fmla="*/ 573314 h 1045028"/>
              <a:gd name="connsiteX70" fmla="*/ 58656 w 1027485"/>
              <a:gd name="connsiteY70" fmla="*/ 471714 h 1045028"/>
              <a:gd name="connsiteX71" fmla="*/ 51399 w 1027485"/>
              <a:gd name="connsiteY71" fmla="*/ 391885 h 1045028"/>
              <a:gd name="connsiteX72" fmla="*/ 44142 w 1027485"/>
              <a:gd name="connsiteY72" fmla="*/ 348342 h 1045028"/>
              <a:gd name="connsiteX73" fmla="*/ 40513 w 1027485"/>
              <a:gd name="connsiteY73" fmla="*/ 337457 h 1045028"/>
              <a:gd name="connsiteX74" fmla="*/ 33256 w 1027485"/>
              <a:gd name="connsiteY74" fmla="*/ 286657 h 1045028"/>
              <a:gd name="connsiteX75" fmla="*/ 29628 w 1027485"/>
              <a:gd name="connsiteY75" fmla="*/ 268514 h 1045028"/>
              <a:gd name="connsiteX76" fmla="*/ 25999 w 1027485"/>
              <a:gd name="connsiteY76" fmla="*/ 257628 h 1045028"/>
              <a:gd name="connsiteX77" fmla="*/ 22371 w 1027485"/>
              <a:gd name="connsiteY77" fmla="*/ 243114 h 1045028"/>
              <a:gd name="connsiteX78" fmla="*/ 15113 w 1027485"/>
              <a:gd name="connsiteY78" fmla="*/ 221342 h 1045028"/>
              <a:gd name="connsiteX79" fmla="*/ 11485 w 1027485"/>
              <a:gd name="connsiteY79" fmla="*/ 203200 h 1045028"/>
              <a:gd name="connsiteX80" fmla="*/ 4228 w 1027485"/>
              <a:gd name="connsiteY80" fmla="*/ 181428 h 1045028"/>
              <a:gd name="connsiteX81" fmla="*/ 4228 w 1027485"/>
              <a:gd name="connsiteY81" fmla="*/ 105228 h 1045028"/>
              <a:gd name="connsiteX82" fmla="*/ 22371 w 1027485"/>
              <a:gd name="connsiteY82" fmla="*/ 87085 h 1045028"/>
              <a:gd name="connsiteX83" fmla="*/ 29628 w 1027485"/>
              <a:gd name="connsiteY83" fmla="*/ 76200 h 104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027485" h="1045028">
                <a:moveTo>
                  <a:pt x="7856" y="130628"/>
                </a:moveTo>
                <a:cubicBezTo>
                  <a:pt x="8636" y="126730"/>
                  <a:pt x="11767" y="107177"/>
                  <a:pt x="15113" y="101600"/>
                </a:cubicBezTo>
                <a:cubicBezTo>
                  <a:pt x="16873" y="98666"/>
                  <a:pt x="19952" y="96761"/>
                  <a:pt x="22371" y="94342"/>
                </a:cubicBezTo>
                <a:cubicBezTo>
                  <a:pt x="24588" y="87691"/>
                  <a:pt x="29044" y="67957"/>
                  <a:pt x="36885" y="61685"/>
                </a:cubicBezTo>
                <a:cubicBezTo>
                  <a:pt x="39872" y="59296"/>
                  <a:pt x="44142" y="59266"/>
                  <a:pt x="47771" y="58057"/>
                </a:cubicBezTo>
                <a:cubicBezTo>
                  <a:pt x="51399" y="55638"/>
                  <a:pt x="55306" y="53592"/>
                  <a:pt x="58656" y="50800"/>
                </a:cubicBezTo>
                <a:cubicBezTo>
                  <a:pt x="62598" y="47515"/>
                  <a:pt x="65056" y="42406"/>
                  <a:pt x="69542" y="39914"/>
                </a:cubicBezTo>
                <a:cubicBezTo>
                  <a:pt x="76229" y="36199"/>
                  <a:pt x="84471" y="36078"/>
                  <a:pt x="91313" y="32657"/>
                </a:cubicBezTo>
                <a:cubicBezTo>
                  <a:pt x="120747" y="17941"/>
                  <a:pt x="104952" y="23499"/>
                  <a:pt x="160256" y="21771"/>
                </a:cubicBezTo>
                <a:cubicBezTo>
                  <a:pt x="219506" y="19919"/>
                  <a:pt x="278789" y="19352"/>
                  <a:pt x="338056" y="18142"/>
                </a:cubicBezTo>
                <a:lnTo>
                  <a:pt x="421513" y="14514"/>
                </a:lnTo>
                <a:cubicBezTo>
                  <a:pt x="432445" y="13831"/>
                  <a:pt x="443244" y="11639"/>
                  <a:pt x="454171" y="10885"/>
                </a:cubicBezTo>
                <a:cubicBezTo>
                  <a:pt x="478334" y="9219"/>
                  <a:pt x="502552" y="8466"/>
                  <a:pt x="526742" y="7257"/>
                </a:cubicBezTo>
                <a:cubicBezTo>
                  <a:pt x="550678" y="4597"/>
                  <a:pt x="588143" y="0"/>
                  <a:pt x="610199" y="0"/>
                </a:cubicBezTo>
                <a:cubicBezTo>
                  <a:pt x="647714" y="0"/>
                  <a:pt x="685182" y="2666"/>
                  <a:pt x="722685" y="3628"/>
                </a:cubicBezTo>
                <a:lnTo>
                  <a:pt x="893228" y="7257"/>
                </a:lnTo>
                <a:cubicBezTo>
                  <a:pt x="906578" y="9482"/>
                  <a:pt x="919944" y="11468"/>
                  <a:pt x="933142" y="14514"/>
                </a:cubicBezTo>
                <a:cubicBezTo>
                  <a:pt x="942861" y="16757"/>
                  <a:pt x="952709" y="18616"/>
                  <a:pt x="962171" y="21771"/>
                </a:cubicBezTo>
                <a:cubicBezTo>
                  <a:pt x="965799" y="22981"/>
                  <a:pt x="969635" y="23689"/>
                  <a:pt x="973056" y="25400"/>
                </a:cubicBezTo>
                <a:cubicBezTo>
                  <a:pt x="1001181" y="39463"/>
                  <a:pt x="967476" y="27169"/>
                  <a:pt x="994828" y="36285"/>
                </a:cubicBezTo>
                <a:cubicBezTo>
                  <a:pt x="999773" y="39582"/>
                  <a:pt x="1009524" y="45055"/>
                  <a:pt x="1012971" y="50800"/>
                </a:cubicBezTo>
                <a:cubicBezTo>
                  <a:pt x="1015342" y="54752"/>
                  <a:pt x="1019367" y="73185"/>
                  <a:pt x="1020228" y="76200"/>
                </a:cubicBezTo>
                <a:cubicBezTo>
                  <a:pt x="1027373" y="101208"/>
                  <a:pt x="1020937" y="69570"/>
                  <a:pt x="1027485" y="108857"/>
                </a:cubicBezTo>
                <a:lnTo>
                  <a:pt x="1016599" y="141514"/>
                </a:lnTo>
                <a:cubicBezTo>
                  <a:pt x="1015390" y="145143"/>
                  <a:pt x="1015676" y="149696"/>
                  <a:pt x="1012971" y="152400"/>
                </a:cubicBezTo>
                <a:lnTo>
                  <a:pt x="1005713" y="159657"/>
                </a:lnTo>
                <a:cubicBezTo>
                  <a:pt x="992483" y="199351"/>
                  <a:pt x="1013583" y="139227"/>
                  <a:pt x="994828" y="181428"/>
                </a:cubicBezTo>
                <a:cubicBezTo>
                  <a:pt x="991721" y="188419"/>
                  <a:pt x="989990" y="195943"/>
                  <a:pt x="987571" y="203200"/>
                </a:cubicBezTo>
                <a:lnTo>
                  <a:pt x="983942" y="214085"/>
                </a:lnTo>
                <a:cubicBezTo>
                  <a:pt x="982732" y="217714"/>
                  <a:pt x="982435" y="221788"/>
                  <a:pt x="980313" y="224971"/>
                </a:cubicBezTo>
                <a:lnTo>
                  <a:pt x="973056" y="235857"/>
                </a:lnTo>
                <a:cubicBezTo>
                  <a:pt x="970417" y="246414"/>
                  <a:pt x="967333" y="257774"/>
                  <a:pt x="965799" y="268514"/>
                </a:cubicBezTo>
                <a:cubicBezTo>
                  <a:pt x="964250" y="279357"/>
                  <a:pt x="963380" y="290285"/>
                  <a:pt x="962171" y="301171"/>
                </a:cubicBezTo>
                <a:cubicBezTo>
                  <a:pt x="960961" y="330200"/>
                  <a:pt x="960110" y="359246"/>
                  <a:pt x="958542" y="388257"/>
                </a:cubicBezTo>
                <a:cubicBezTo>
                  <a:pt x="956052" y="434312"/>
                  <a:pt x="958256" y="422054"/>
                  <a:pt x="951285" y="449942"/>
                </a:cubicBezTo>
                <a:cubicBezTo>
                  <a:pt x="950075" y="599923"/>
                  <a:pt x="951116" y="749939"/>
                  <a:pt x="947656" y="899885"/>
                </a:cubicBezTo>
                <a:cubicBezTo>
                  <a:pt x="947480" y="907533"/>
                  <a:pt x="942818" y="914400"/>
                  <a:pt x="940399" y="921657"/>
                </a:cubicBezTo>
                <a:cubicBezTo>
                  <a:pt x="935689" y="935788"/>
                  <a:pt x="939476" y="929837"/>
                  <a:pt x="929513" y="939800"/>
                </a:cubicBezTo>
                <a:cubicBezTo>
                  <a:pt x="922450" y="960991"/>
                  <a:pt x="931412" y="941529"/>
                  <a:pt x="914999" y="957942"/>
                </a:cubicBezTo>
                <a:cubicBezTo>
                  <a:pt x="911915" y="961026"/>
                  <a:pt x="911092" y="966036"/>
                  <a:pt x="907742" y="968828"/>
                </a:cubicBezTo>
                <a:cubicBezTo>
                  <a:pt x="903587" y="972291"/>
                  <a:pt x="897630" y="972941"/>
                  <a:pt x="893228" y="976085"/>
                </a:cubicBezTo>
                <a:cubicBezTo>
                  <a:pt x="863208" y="997528"/>
                  <a:pt x="900252" y="977774"/>
                  <a:pt x="871456" y="994228"/>
                </a:cubicBezTo>
                <a:cubicBezTo>
                  <a:pt x="866760" y="996912"/>
                  <a:pt x="861914" y="999354"/>
                  <a:pt x="856942" y="1001485"/>
                </a:cubicBezTo>
                <a:cubicBezTo>
                  <a:pt x="853426" y="1002992"/>
                  <a:pt x="849477" y="1003403"/>
                  <a:pt x="846056" y="1005114"/>
                </a:cubicBezTo>
                <a:cubicBezTo>
                  <a:pt x="811556" y="1022365"/>
                  <a:pt x="869568" y="1000905"/>
                  <a:pt x="813399" y="1019628"/>
                </a:cubicBezTo>
                <a:lnTo>
                  <a:pt x="802513" y="1023257"/>
                </a:lnTo>
                <a:cubicBezTo>
                  <a:pt x="772275" y="1022047"/>
                  <a:pt x="741994" y="1021641"/>
                  <a:pt x="711799" y="1019628"/>
                </a:cubicBezTo>
                <a:cubicBezTo>
                  <a:pt x="705645" y="1019218"/>
                  <a:pt x="699802" y="1016512"/>
                  <a:pt x="693656" y="1016000"/>
                </a:cubicBezTo>
                <a:cubicBezTo>
                  <a:pt x="670723" y="1014089"/>
                  <a:pt x="647694" y="1013581"/>
                  <a:pt x="624713" y="1012371"/>
                </a:cubicBezTo>
                <a:cubicBezTo>
                  <a:pt x="582380" y="1013581"/>
                  <a:pt x="540005" y="1013774"/>
                  <a:pt x="497713" y="1016000"/>
                </a:cubicBezTo>
                <a:cubicBezTo>
                  <a:pt x="493894" y="1016201"/>
                  <a:pt x="490505" y="1018577"/>
                  <a:pt x="486828" y="1019628"/>
                </a:cubicBezTo>
                <a:cubicBezTo>
                  <a:pt x="418386" y="1039182"/>
                  <a:pt x="536489" y="1004436"/>
                  <a:pt x="454171" y="1026885"/>
                </a:cubicBezTo>
                <a:cubicBezTo>
                  <a:pt x="446791" y="1028898"/>
                  <a:pt x="439820" y="1032286"/>
                  <a:pt x="432399" y="1034142"/>
                </a:cubicBezTo>
                <a:cubicBezTo>
                  <a:pt x="417984" y="1037746"/>
                  <a:pt x="412127" y="1039621"/>
                  <a:pt x="396113" y="1041400"/>
                </a:cubicBezTo>
                <a:cubicBezTo>
                  <a:pt x="381638" y="1043008"/>
                  <a:pt x="367085" y="1043819"/>
                  <a:pt x="352571" y="1045028"/>
                </a:cubicBezTo>
                <a:cubicBezTo>
                  <a:pt x="328380" y="1043819"/>
                  <a:pt x="304060" y="1044176"/>
                  <a:pt x="279999" y="1041400"/>
                </a:cubicBezTo>
                <a:cubicBezTo>
                  <a:pt x="272400" y="1040523"/>
                  <a:pt x="265485" y="1036561"/>
                  <a:pt x="258228" y="1034142"/>
                </a:cubicBezTo>
                <a:lnTo>
                  <a:pt x="247342" y="1030514"/>
                </a:lnTo>
                <a:cubicBezTo>
                  <a:pt x="243713" y="1029304"/>
                  <a:pt x="239736" y="1028853"/>
                  <a:pt x="236456" y="1026885"/>
                </a:cubicBezTo>
                <a:cubicBezTo>
                  <a:pt x="230408" y="1023257"/>
                  <a:pt x="224861" y="1018619"/>
                  <a:pt x="218313" y="1016000"/>
                </a:cubicBezTo>
                <a:cubicBezTo>
                  <a:pt x="212587" y="1013710"/>
                  <a:pt x="206121" y="1013994"/>
                  <a:pt x="200171" y="1012371"/>
                </a:cubicBezTo>
                <a:cubicBezTo>
                  <a:pt x="192791" y="1010358"/>
                  <a:pt x="185711" y="1007364"/>
                  <a:pt x="178399" y="1005114"/>
                </a:cubicBezTo>
                <a:cubicBezTo>
                  <a:pt x="169983" y="1002525"/>
                  <a:pt x="161274" y="1000866"/>
                  <a:pt x="152999" y="997857"/>
                </a:cubicBezTo>
                <a:cubicBezTo>
                  <a:pt x="133649" y="990821"/>
                  <a:pt x="142315" y="988835"/>
                  <a:pt x="120342" y="983342"/>
                </a:cubicBezTo>
                <a:cubicBezTo>
                  <a:pt x="112045" y="981268"/>
                  <a:pt x="103409" y="980923"/>
                  <a:pt x="94942" y="979714"/>
                </a:cubicBezTo>
                <a:cubicBezTo>
                  <a:pt x="79886" y="974695"/>
                  <a:pt x="76820" y="976148"/>
                  <a:pt x="69542" y="954314"/>
                </a:cubicBezTo>
                <a:lnTo>
                  <a:pt x="62285" y="932542"/>
                </a:lnTo>
                <a:lnTo>
                  <a:pt x="58656" y="921657"/>
                </a:lnTo>
                <a:cubicBezTo>
                  <a:pt x="67770" y="666508"/>
                  <a:pt x="58656" y="985166"/>
                  <a:pt x="58656" y="703942"/>
                </a:cubicBezTo>
                <a:cubicBezTo>
                  <a:pt x="58656" y="660383"/>
                  <a:pt x="61075" y="616857"/>
                  <a:pt x="62285" y="573314"/>
                </a:cubicBezTo>
                <a:cubicBezTo>
                  <a:pt x="61075" y="539447"/>
                  <a:pt x="60097" y="505572"/>
                  <a:pt x="58656" y="471714"/>
                </a:cubicBezTo>
                <a:cubicBezTo>
                  <a:pt x="55667" y="401471"/>
                  <a:pt x="62166" y="424184"/>
                  <a:pt x="51399" y="391885"/>
                </a:cubicBezTo>
                <a:cubicBezTo>
                  <a:pt x="49350" y="377543"/>
                  <a:pt x="47681" y="362495"/>
                  <a:pt x="44142" y="348342"/>
                </a:cubicBezTo>
                <a:cubicBezTo>
                  <a:pt x="43214" y="344632"/>
                  <a:pt x="41723" y="341085"/>
                  <a:pt x="40513" y="337457"/>
                </a:cubicBezTo>
                <a:cubicBezTo>
                  <a:pt x="37356" y="312200"/>
                  <a:pt x="37444" y="309693"/>
                  <a:pt x="33256" y="286657"/>
                </a:cubicBezTo>
                <a:cubicBezTo>
                  <a:pt x="32153" y="280589"/>
                  <a:pt x="31124" y="274497"/>
                  <a:pt x="29628" y="268514"/>
                </a:cubicBezTo>
                <a:cubicBezTo>
                  <a:pt x="28700" y="264803"/>
                  <a:pt x="27050" y="261306"/>
                  <a:pt x="25999" y="257628"/>
                </a:cubicBezTo>
                <a:cubicBezTo>
                  <a:pt x="24629" y="252833"/>
                  <a:pt x="23804" y="247891"/>
                  <a:pt x="22371" y="243114"/>
                </a:cubicBezTo>
                <a:cubicBezTo>
                  <a:pt x="20173" y="235787"/>
                  <a:pt x="16613" y="228843"/>
                  <a:pt x="15113" y="221342"/>
                </a:cubicBezTo>
                <a:cubicBezTo>
                  <a:pt x="13904" y="215295"/>
                  <a:pt x="13108" y="209150"/>
                  <a:pt x="11485" y="203200"/>
                </a:cubicBezTo>
                <a:cubicBezTo>
                  <a:pt x="9472" y="195820"/>
                  <a:pt x="4228" y="181428"/>
                  <a:pt x="4228" y="181428"/>
                </a:cubicBezTo>
                <a:cubicBezTo>
                  <a:pt x="1634" y="158087"/>
                  <a:pt x="-3826" y="128048"/>
                  <a:pt x="4228" y="105228"/>
                </a:cubicBezTo>
                <a:cubicBezTo>
                  <a:pt x="7075" y="97163"/>
                  <a:pt x="22371" y="87085"/>
                  <a:pt x="22371" y="87085"/>
                </a:cubicBezTo>
                <a:cubicBezTo>
                  <a:pt x="26381" y="75052"/>
                  <a:pt x="22174" y="76200"/>
                  <a:pt x="29628" y="762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6251209" y="4855029"/>
            <a:ext cx="980534" cy="1405410"/>
          </a:xfrm>
          <a:custGeom>
            <a:avLst/>
            <a:gdLst>
              <a:gd name="connsiteX0" fmla="*/ 73391 w 980534"/>
              <a:gd name="connsiteY0" fmla="*/ 261257 h 1405410"/>
              <a:gd name="connsiteX1" fmla="*/ 91534 w 980534"/>
              <a:gd name="connsiteY1" fmla="*/ 250371 h 1405410"/>
              <a:gd name="connsiteX2" fmla="*/ 98791 w 980534"/>
              <a:gd name="connsiteY2" fmla="*/ 235857 h 1405410"/>
              <a:gd name="connsiteX3" fmla="*/ 116934 w 980534"/>
              <a:gd name="connsiteY3" fmla="*/ 214085 h 1405410"/>
              <a:gd name="connsiteX4" fmla="*/ 120562 w 980534"/>
              <a:gd name="connsiteY4" fmla="*/ 203200 h 1405410"/>
              <a:gd name="connsiteX5" fmla="*/ 127820 w 980534"/>
              <a:gd name="connsiteY5" fmla="*/ 195942 h 1405410"/>
              <a:gd name="connsiteX6" fmla="*/ 142334 w 980534"/>
              <a:gd name="connsiteY6" fmla="*/ 170542 h 1405410"/>
              <a:gd name="connsiteX7" fmla="*/ 153220 w 980534"/>
              <a:gd name="connsiteY7" fmla="*/ 152400 h 1405410"/>
              <a:gd name="connsiteX8" fmla="*/ 156848 w 980534"/>
              <a:gd name="connsiteY8" fmla="*/ 141514 h 1405410"/>
              <a:gd name="connsiteX9" fmla="*/ 164105 w 980534"/>
              <a:gd name="connsiteY9" fmla="*/ 130628 h 1405410"/>
              <a:gd name="connsiteX10" fmla="*/ 171362 w 980534"/>
              <a:gd name="connsiteY10" fmla="*/ 116114 h 1405410"/>
              <a:gd name="connsiteX11" fmla="*/ 182248 w 980534"/>
              <a:gd name="connsiteY11" fmla="*/ 112485 h 1405410"/>
              <a:gd name="connsiteX12" fmla="*/ 193134 w 980534"/>
              <a:gd name="connsiteY12" fmla="*/ 94342 h 1405410"/>
              <a:gd name="connsiteX13" fmla="*/ 200391 w 980534"/>
              <a:gd name="connsiteY13" fmla="*/ 83457 h 1405410"/>
              <a:gd name="connsiteX14" fmla="*/ 222162 w 980534"/>
              <a:gd name="connsiteY14" fmla="*/ 65314 h 1405410"/>
              <a:gd name="connsiteX15" fmla="*/ 229420 w 980534"/>
              <a:gd name="connsiteY15" fmla="*/ 54428 h 1405410"/>
              <a:gd name="connsiteX16" fmla="*/ 251191 w 980534"/>
              <a:gd name="connsiteY16" fmla="*/ 36285 h 1405410"/>
              <a:gd name="connsiteX17" fmla="*/ 280220 w 980534"/>
              <a:gd name="connsiteY17" fmla="*/ 21771 h 1405410"/>
              <a:gd name="connsiteX18" fmla="*/ 294734 w 980534"/>
              <a:gd name="connsiteY18" fmla="*/ 18142 h 1405410"/>
              <a:gd name="connsiteX19" fmla="*/ 341905 w 980534"/>
              <a:gd name="connsiteY19" fmla="*/ 3628 h 1405410"/>
              <a:gd name="connsiteX20" fmla="*/ 367305 w 980534"/>
              <a:gd name="connsiteY20" fmla="*/ 0 h 1405410"/>
              <a:gd name="connsiteX21" fmla="*/ 447134 w 980534"/>
              <a:gd name="connsiteY21" fmla="*/ 3628 h 1405410"/>
              <a:gd name="connsiteX22" fmla="*/ 461648 w 980534"/>
              <a:gd name="connsiteY22" fmla="*/ 7257 h 1405410"/>
              <a:gd name="connsiteX23" fmla="*/ 472534 w 980534"/>
              <a:gd name="connsiteY23" fmla="*/ 14514 h 1405410"/>
              <a:gd name="connsiteX24" fmla="*/ 501562 w 980534"/>
              <a:gd name="connsiteY24" fmla="*/ 21771 h 1405410"/>
              <a:gd name="connsiteX25" fmla="*/ 523334 w 980534"/>
              <a:gd name="connsiteY25" fmla="*/ 36285 h 1405410"/>
              <a:gd name="connsiteX26" fmla="*/ 541477 w 980534"/>
              <a:gd name="connsiteY26" fmla="*/ 50800 h 1405410"/>
              <a:gd name="connsiteX27" fmla="*/ 555991 w 980534"/>
              <a:gd name="connsiteY27" fmla="*/ 58057 h 1405410"/>
              <a:gd name="connsiteX28" fmla="*/ 566877 w 980534"/>
              <a:gd name="connsiteY28" fmla="*/ 65314 h 1405410"/>
              <a:gd name="connsiteX29" fmla="*/ 585020 w 980534"/>
              <a:gd name="connsiteY29" fmla="*/ 83457 h 1405410"/>
              <a:gd name="connsiteX30" fmla="*/ 603162 w 980534"/>
              <a:gd name="connsiteY30" fmla="*/ 105228 h 1405410"/>
              <a:gd name="connsiteX31" fmla="*/ 617677 w 980534"/>
              <a:gd name="connsiteY31" fmla="*/ 127000 h 1405410"/>
              <a:gd name="connsiteX32" fmla="*/ 628562 w 980534"/>
              <a:gd name="connsiteY32" fmla="*/ 137885 h 1405410"/>
              <a:gd name="connsiteX33" fmla="*/ 639448 w 980534"/>
              <a:gd name="connsiteY33" fmla="*/ 163285 h 1405410"/>
              <a:gd name="connsiteX34" fmla="*/ 650334 w 980534"/>
              <a:gd name="connsiteY34" fmla="*/ 188685 h 1405410"/>
              <a:gd name="connsiteX35" fmla="*/ 661220 w 980534"/>
              <a:gd name="connsiteY35" fmla="*/ 199571 h 1405410"/>
              <a:gd name="connsiteX36" fmla="*/ 664848 w 980534"/>
              <a:gd name="connsiteY36" fmla="*/ 214085 h 1405410"/>
              <a:gd name="connsiteX37" fmla="*/ 682991 w 980534"/>
              <a:gd name="connsiteY37" fmla="*/ 239485 h 1405410"/>
              <a:gd name="connsiteX38" fmla="*/ 690248 w 980534"/>
              <a:gd name="connsiteY38" fmla="*/ 250371 h 1405410"/>
              <a:gd name="connsiteX39" fmla="*/ 701134 w 980534"/>
              <a:gd name="connsiteY39" fmla="*/ 257628 h 1405410"/>
              <a:gd name="connsiteX40" fmla="*/ 712020 w 980534"/>
              <a:gd name="connsiteY40" fmla="*/ 272142 h 1405410"/>
              <a:gd name="connsiteX41" fmla="*/ 722905 w 980534"/>
              <a:gd name="connsiteY41" fmla="*/ 279400 h 1405410"/>
              <a:gd name="connsiteX42" fmla="*/ 748305 w 980534"/>
              <a:gd name="connsiteY42" fmla="*/ 297542 h 1405410"/>
              <a:gd name="connsiteX43" fmla="*/ 766448 w 980534"/>
              <a:gd name="connsiteY43" fmla="*/ 312057 h 1405410"/>
              <a:gd name="connsiteX44" fmla="*/ 784591 w 980534"/>
              <a:gd name="connsiteY44" fmla="*/ 330200 h 1405410"/>
              <a:gd name="connsiteX45" fmla="*/ 795477 w 980534"/>
              <a:gd name="connsiteY45" fmla="*/ 337457 h 1405410"/>
              <a:gd name="connsiteX46" fmla="*/ 809991 w 980534"/>
              <a:gd name="connsiteY46" fmla="*/ 348342 h 1405410"/>
              <a:gd name="connsiteX47" fmla="*/ 820877 w 980534"/>
              <a:gd name="connsiteY47" fmla="*/ 351971 h 1405410"/>
              <a:gd name="connsiteX48" fmla="*/ 839020 w 980534"/>
              <a:gd name="connsiteY48" fmla="*/ 359228 h 1405410"/>
              <a:gd name="connsiteX49" fmla="*/ 860791 w 980534"/>
              <a:gd name="connsiteY49" fmla="*/ 373742 h 1405410"/>
              <a:gd name="connsiteX50" fmla="*/ 871677 w 980534"/>
              <a:gd name="connsiteY50" fmla="*/ 381000 h 1405410"/>
              <a:gd name="connsiteX51" fmla="*/ 900705 w 980534"/>
              <a:gd name="connsiteY51" fmla="*/ 402771 h 1405410"/>
              <a:gd name="connsiteX52" fmla="*/ 936991 w 980534"/>
              <a:gd name="connsiteY52" fmla="*/ 435428 h 1405410"/>
              <a:gd name="connsiteX53" fmla="*/ 944248 w 980534"/>
              <a:gd name="connsiteY53" fmla="*/ 457200 h 1405410"/>
              <a:gd name="connsiteX54" fmla="*/ 951505 w 980534"/>
              <a:gd name="connsiteY54" fmla="*/ 468085 h 1405410"/>
              <a:gd name="connsiteX55" fmla="*/ 966020 w 980534"/>
              <a:gd name="connsiteY55" fmla="*/ 500742 h 1405410"/>
              <a:gd name="connsiteX56" fmla="*/ 969648 w 980534"/>
              <a:gd name="connsiteY56" fmla="*/ 522514 h 1405410"/>
              <a:gd name="connsiteX57" fmla="*/ 973277 w 980534"/>
              <a:gd name="connsiteY57" fmla="*/ 533400 h 1405410"/>
              <a:gd name="connsiteX58" fmla="*/ 980534 w 980534"/>
              <a:gd name="connsiteY58" fmla="*/ 645885 h 1405410"/>
              <a:gd name="connsiteX59" fmla="*/ 976905 w 980534"/>
              <a:gd name="connsiteY59" fmla="*/ 718457 h 1405410"/>
              <a:gd name="connsiteX60" fmla="*/ 966020 w 980534"/>
              <a:gd name="connsiteY60" fmla="*/ 758371 h 1405410"/>
              <a:gd name="connsiteX61" fmla="*/ 958762 w 980534"/>
              <a:gd name="connsiteY61" fmla="*/ 772885 h 1405410"/>
              <a:gd name="connsiteX62" fmla="*/ 947877 w 980534"/>
              <a:gd name="connsiteY62" fmla="*/ 794657 h 1405410"/>
              <a:gd name="connsiteX63" fmla="*/ 929734 w 980534"/>
              <a:gd name="connsiteY63" fmla="*/ 812800 h 1405410"/>
              <a:gd name="connsiteX64" fmla="*/ 922477 w 980534"/>
              <a:gd name="connsiteY64" fmla="*/ 823685 h 1405410"/>
              <a:gd name="connsiteX65" fmla="*/ 911591 w 980534"/>
              <a:gd name="connsiteY65" fmla="*/ 830942 h 1405410"/>
              <a:gd name="connsiteX66" fmla="*/ 893448 w 980534"/>
              <a:gd name="connsiteY66" fmla="*/ 849085 h 1405410"/>
              <a:gd name="connsiteX67" fmla="*/ 882562 w 980534"/>
              <a:gd name="connsiteY67" fmla="*/ 859971 h 1405410"/>
              <a:gd name="connsiteX68" fmla="*/ 868048 w 980534"/>
              <a:gd name="connsiteY68" fmla="*/ 881742 h 1405410"/>
              <a:gd name="connsiteX69" fmla="*/ 853534 w 980534"/>
              <a:gd name="connsiteY69" fmla="*/ 903514 h 1405410"/>
              <a:gd name="connsiteX70" fmla="*/ 846277 w 980534"/>
              <a:gd name="connsiteY70" fmla="*/ 914400 h 1405410"/>
              <a:gd name="connsiteX71" fmla="*/ 835391 w 980534"/>
              <a:gd name="connsiteY71" fmla="*/ 979714 h 1405410"/>
              <a:gd name="connsiteX72" fmla="*/ 846277 w 980534"/>
              <a:gd name="connsiteY72" fmla="*/ 1103085 h 1405410"/>
              <a:gd name="connsiteX73" fmla="*/ 857162 w 980534"/>
              <a:gd name="connsiteY73" fmla="*/ 1121228 h 1405410"/>
              <a:gd name="connsiteX74" fmla="*/ 864420 w 980534"/>
              <a:gd name="connsiteY74" fmla="*/ 1128485 h 1405410"/>
              <a:gd name="connsiteX75" fmla="*/ 871677 w 980534"/>
              <a:gd name="connsiteY75" fmla="*/ 1143000 h 1405410"/>
              <a:gd name="connsiteX76" fmla="*/ 900705 w 980534"/>
              <a:gd name="connsiteY76" fmla="*/ 1175657 h 1405410"/>
              <a:gd name="connsiteX77" fmla="*/ 907962 w 980534"/>
              <a:gd name="connsiteY77" fmla="*/ 1197428 h 1405410"/>
              <a:gd name="connsiteX78" fmla="*/ 904334 w 980534"/>
              <a:gd name="connsiteY78" fmla="*/ 1237342 h 1405410"/>
              <a:gd name="connsiteX79" fmla="*/ 889820 w 980534"/>
              <a:gd name="connsiteY79" fmla="*/ 1244600 h 1405410"/>
              <a:gd name="connsiteX80" fmla="*/ 882562 w 980534"/>
              <a:gd name="connsiteY80" fmla="*/ 1251857 h 1405410"/>
              <a:gd name="connsiteX81" fmla="*/ 860791 w 980534"/>
              <a:gd name="connsiteY81" fmla="*/ 1259114 h 1405410"/>
              <a:gd name="connsiteX82" fmla="*/ 849905 w 980534"/>
              <a:gd name="connsiteY82" fmla="*/ 1262742 h 1405410"/>
              <a:gd name="connsiteX83" fmla="*/ 839020 w 980534"/>
              <a:gd name="connsiteY83" fmla="*/ 1266371 h 1405410"/>
              <a:gd name="connsiteX84" fmla="*/ 809991 w 980534"/>
              <a:gd name="connsiteY84" fmla="*/ 1270000 h 1405410"/>
              <a:gd name="connsiteX85" fmla="*/ 799105 w 980534"/>
              <a:gd name="connsiteY85" fmla="*/ 1273628 h 1405410"/>
              <a:gd name="connsiteX86" fmla="*/ 788220 w 980534"/>
              <a:gd name="connsiteY86" fmla="*/ 1280885 h 1405410"/>
              <a:gd name="connsiteX87" fmla="*/ 766448 w 980534"/>
              <a:gd name="connsiteY87" fmla="*/ 1288142 h 1405410"/>
              <a:gd name="connsiteX88" fmla="*/ 755562 w 980534"/>
              <a:gd name="connsiteY88" fmla="*/ 1295400 h 1405410"/>
              <a:gd name="connsiteX89" fmla="*/ 741048 w 980534"/>
              <a:gd name="connsiteY89" fmla="*/ 1302657 h 1405410"/>
              <a:gd name="connsiteX90" fmla="*/ 712020 w 980534"/>
              <a:gd name="connsiteY90" fmla="*/ 1317171 h 1405410"/>
              <a:gd name="connsiteX91" fmla="*/ 686620 w 980534"/>
              <a:gd name="connsiteY91" fmla="*/ 1335314 h 1405410"/>
              <a:gd name="connsiteX92" fmla="*/ 664848 w 980534"/>
              <a:gd name="connsiteY92" fmla="*/ 1349828 h 1405410"/>
              <a:gd name="connsiteX93" fmla="*/ 653962 w 980534"/>
              <a:gd name="connsiteY93" fmla="*/ 1357085 h 1405410"/>
              <a:gd name="connsiteX94" fmla="*/ 639448 w 980534"/>
              <a:gd name="connsiteY94" fmla="*/ 1367971 h 1405410"/>
              <a:gd name="connsiteX95" fmla="*/ 617677 w 980534"/>
              <a:gd name="connsiteY95" fmla="*/ 1371600 h 1405410"/>
              <a:gd name="connsiteX96" fmla="*/ 595905 w 980534"/>
              <a:gd name="connsiteY96" fmla="*/ 1378857 h 1405410"/>
              <a:gd name="connsiteX97" fmla="*/ 563248 w 980534"/>
              <a:gd name="connsiteY97" fmla="*/ 1386114 h 1405410"/>
              <a:gd name="connsiteX98" fmla="*/ 545105 w 980534"/>
              <a:gd name="connsiteY98" fmla="*/ 1393371 h 1405410"/>
              <a:gd name="connsiteX99" fmla="*/ 450762 w 980534"/>
              <a:gd name="connsiteY99" fmla="*/ 1400628 h 1405410"/>
              <a:gd name="connsiteX100" fmla="*/ 345534 w 980534"/>
              <a:gd name="connsiteY100" fmla="*/ 1400628 h 1405410"/>
              <a:gd name="connsiteX101" fmla="*/ 334648 w 980534"/>
              <a:gd name="connsiteY101" fmla="*/ 1397000 h 1405410"/>
              <a:gd name="connsiteX102" fmla="*/ 301991 w 980534"/>
              <a:gd name="connsiteY102" fmla="*/ 1393371 h 1405410"/>
              <a:gd name="connsiteX103" fmla="*/ 254820 w 980534"/>
              <a:gd name="connsiteY103" fmla="*/ 1378857 h 1405410"/>
              <a:gd name="connsiteX104" fmla="*/ 233048 w 980534"/>
              <a:gd name="connsiteY104" fmla="*/ 1371600 h 1405410"/>
              <a:gd name="connsiteX105" fmla="*/ 189505 w 980534"/>
              <a:gd name="connsiteY105" fmla="*/ 1349828 h 1405410"/>
              <a:gd name="connsiteX106" fmla="*/ 142334 w 980534"/>
              <a:gd name="connsiteY106" fmla="*/ 1331685 h 1405410"/>
              <a:gd name="connsiteX107" fmla="*/ 116934 w 980534"/>
              <a:gd name="connsiteY107" fmla="*/ 1317171 h 1405410"/>
              <a:gd name="connsiteX108" fmla="*/ 109677 w 980534"/>
              <a:gd name="connsiteY108" fmla="*/ 1306285 h 1405410"/>
              <a:gd name="connsiteX109" fmla="*/ 84277 w 980534"/>
              <a:gd name="connsiteY109" fmla="*/ 1284514 h 1405410"/>
              <a:gd name="connsiteX110" fmla="*/ 55248 w 980534"/>
              <a:gd name="connsiteY110" fmla="*/ 1244600 h 1405410"/>
              <a:gd name="connsiteX111" fmla="*/ 47991 w 980534"/>
              <a:gd name="connsiteY111" fmla="*/ 1237342 h 1405410"/>
              <a:gd name="connsiteX112" fmla="*/ 51620 w 980534"/>
              <a:gd name="connsiteY112" fmla="*/ 1182914 h 1405410"/>
              <a:gd name="connsiteX113" fmla="*/ 58877 w 980534"/>
              <a:gd name="connsiteY113" fmla="*/ 1161142 h 1405410"/>
              <a:gd name="connsiteX114" fmla="*/ 62505 w 980534"/>
              <a:gd name="connsiteY114" fmla="*/ 1146628 h 1405410"/>
              <a:gd name="connsiteX115" fmla="*/ 84277 w 980534"/>
              <a:gd name="connsiteY115" fmla="*/ 1099457 h 1405410"/>
              <a:gd name="connsiteX116" fmla="*/ 91534 w 980534"/>
              <a:gd name="connsiteY116" fmla="*/ 1084942 h 1405410"/>
              <a:gd name="connsiteX117" fmla="*/ 98791 w 980534"/>
              <a:gd name="connsiteY117" fmla="*/ 1066800 h 1405410"/>
              <a:gd name="connsiteX118" fmla="*/ 106048 w 980534"/>
              <a:gd name="connsiteY118" fmla="*/ 1059542 h 1405410"/>
              <a:gd name="connsiteX119" fmla="*/ 113305 w 980534"/>
              <a:gd name="connsiteY119" fmla="*/ 1037771 h 1405410"/>
              <a:gd name="connsiteX120" fmla="*/ 120562 w 980534"/>
              <a:gd name="connsiteY120" fmla="*/ 1001485 h 1405410"/>
              <a:gd name="connsiteX121" fmla="*/ 116934 w 980534"/>
              <a:gd name="connsiteY121" fmla="*/ 932542 h 1405410"/>
              <a:gd name="connsiteX122" fmla="*/ 113305 w 980534"/>
              <a:gd name="connsiteY122" fmla="*/ 918028 h 1405410"/>
              <a:gd name="connsiteX123" fmla="*/ 106048 w 980534"/>
              <a:gd name="connsiteY123" fmla="*/ 885371 h 1405410"/>
              <a:gd name="connsiteX124" fmla="*/ 95162 w 980534"/>
              <a:gd name="connsiteY124" fmla="*/ 867228 h 1405410"/>
              <a:gd name="connsiteX125" fmla="*/ 87905 w 980534"/>
              <a:gd name="connsiteY125" fmla="*/ 852714 h 1405410"/>
              <a:gd name="connsiteX126" fmla="*/ 77020 w 980534"/>
              <a:gd name="connsiteY126" fmla="*/ 830942 h 1405410"/>
              <a:gd name="connsiteX127" fmla="*/ 62505 w 980534"/>
              <a:gd name="connsiteY127" fmla="*/ 809171 h 1405410"/>
              <a:gd name="connsiteX128" fmla="*/ 58877 w 980534"/>
              <a:gd name="connsiteY128" fmla="*/ 798285 h 1405410"/>
              <a:gd name="connsiteX129" fmla="*/ 33477 w 980534"/>
              <a:gd name="connsiteY129" fmla="*/ 772885 h 1405410"/>
              <a:gd name="connsiteX130" fmla="*/ 18962 w 980534"/>
              <a:gd name="connsiteY130" fmla="*/ 751114 h 1405410"/>
              <a:gd name="connsiteX131" fmla="*/ 11705 w 980534"/>
              <a:gd name="connsiteY131" fmla="*/ 736600 h 1405410"/>
              <a:gd name="connsiteX132" fmla="*/ 4448 w 980534"/>
              <a:gd name="connsiteY132" fmla="*/ 714828 h 1405410"/>
              <a:gd name="connsiteX133" fmla="*/ 4448 w 980534"/>
              <a:gd name="connsiteY133" fmla="*/ 569685 h 1405410"/>
              <a:gd name="connsiteX134" fmla="*/ 8077 w 980534"/>
              <a:gd name="connsiteY134" fmla="*/ 544285 h 1405410"/>
              <a:gd name="connsiteX135" fmla="*/ 15334 w 980534"/>
              <a:gd name="connsiteY135" fmla="*/ 522514 h 1405410"/>
              <a:gd name="connsiteX136" fmla="*/ 26220 w 980534"/>
              <a:gd name="connsiteY136" fmla="*/ 475342 h 1405410"/>
              <a:gd name="connsiteX137" fmla="*/ 33477 w 980534"/>
              <a:gd name="connsiteY137" fmla="*/ 460828 h 1405410"/>
              <a:gd name="connsiteX138" fmla="*/ 37105 w 980534"/>
              <a:gd name="connsiteY138" fmla="*/ 442685 h 1405410"/>
              <a:gd name="connsiteX139" fmla="*/ 47991 w 980534"/>
              <a:gd name="connsiteY139" fmla="*/ 410028 h 1405410"/>
              <a:gd name="connsiteX140" fmla="*/ 51620 w 980534"/>
              <a:gd name="connsiteY140" fmla="*/ 399142 h 1405410"/>
              <a:gd name="connsiteX141" fmla="*/ 55248 w 980534"/>
              <a:gd name="connsiteY141" fmla="*/ 388257 h 1405410"/>
              <a:gd name="connsiteX142" fmla="*/ 62505 w 980534"/>
              <a:gd name="connsiteY142" fmla="*/ 377371 h 1405410"/>
              <a:gd name="connsiteX143" fmla="*/ 66134 w 980534"/>
              <a:gd name="connsiteY143" fmla="*/ 355600 h 1405410"/>
              <a:gd name="connsiteX144" fmla="*/ 73391 w 980534"/>
              <a:gd name="connsiteY144" fmla="*/ 333828 h 1405410"/>
              <a:gd name="connsiteX145" fmla="*/ 80648 w 980534"/>
              <a:gd name="connsiteY145" fmla="*/ 297542 h 1405410"/>
              <a:gd name="connsiteX146" fmla="*/ 87905 w 980534"/>
              <a:gd name="connsiteY146" fmla="*/ 275771 h 1405410"/>
              <a:gd name="connsiteX147" fmla="*/ 91534 w 980534"/>
              <a:gd name="connsiteY147" fmla="*/ 261257 h 1405410"/>
              <a:gd name="connsiteX148" fmla="*/ 98791 w 980534"/>
              <a:gd name="connsiteY148" fmla="*/ 250371 h 1405410"/>
              <a:gd name="connsiteX149" fmla="*/ 106048 w 980534"/>
              <a:gd name="connsiteY149" fmla="*/ 228600 h 1405410"/>
              <a:gd name="connsiteX150" fmla="*/ 109677 w 980534"/>
              <a:gd name="connsiteY150" fmla="*/ 217714 h 1405410"/>
              <a:gd name="connsiteX151" fmla="*/ 116934 w 980534"/>
              <a:gd name="connsiteY151" fmla="*/ 206828 h 1405410"/>
              <a:gd name="connsiteX152" fmla="*/ 120562 w 980534"/>
              <a:gd name="connsiteY152" fmla="*/ 195942 h 1405410"/>
              <a:gd name="connsiteX153" fmla="*/ 124191 w 980534"/>
              <a:gd name="connsiteY153" fmla="*/ 181428 h 1405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980534" h="1405410">
                <a:moveTo>
                  <a:pt x="73391" y="261257"/>
                </a:moveTo>
                <a:cubicBezTo>
                  <a:pt x="79439" y="257628"/>
                  <a:pt x="86547" y="255358"/>
                  <a:pt x="91534" y="250371"/>
                </a:cubicBezTo>
                <a:cubicBezTo>
                  <a:pt x="95359" y="246546"/>
                  <a:pt x="96107" y="240553"/>
                  <a:pt x="98791" y="235857"/>
                </a:cubicBezTo>
                <a:cubicBezTo>
                  <a:pt x="105527" y="224068"/>
                  <a:pt x="106927" y="224092"/>
                  <a:pt x="116934" y="214085"/>
                </a:cubicBezTo>
                <a:cubicBezTo>
                  <a:pt x="118143" y="210457"/>
                  <a:pt x="118594" y="206480"/>
                  <a:pt x="120562" y="203200"/>
                </a:cubicBezTo>
                <a:cubicBezTo>
                  <a:pt x="122322" y="200266"/>
                  <a:pt x="126290" y="199002"/>
                  <a:pt x="127820" y="195942"/>
                </a:cubicBezTo>
                <a:cubicBezTo>
                  <a:pt x="142440" y="166702"/>
                  <a:pt x="117891" y="194985"/>
                  <a:pt x="142334" y="170542"/>
                </a:cubicBezTo>
                <a:cubicBezTo>
                  <a:pt x="152612" y="139705"/>
                  <a:pt x="138277" y="177305"/>
                  <a:pt x="153220" y="152400"/>
                </a:cubicBezTo>
                <a:cubicBezTo>
                  <a:pt x="155188" y="149120"/>
                  <a:pt x="155138" y="144935"/>
                  <a:pt x="156848" y="141514"/>
                </a:cubicBezTo>
                <a:cubicBezTo>
                  <a:pt x="158798" y="137613"/>
                  <a:pt x="161941" y="134414"/>
                  <a:pt x="164105" y="130628"/>
                </a:cubicBezTo>
                <a:cubicBezTo>
                  <a:pt x="166789" y="125932"/>
                  <a:pt x="167537" y="119939"/>
                  <a:pt x="171362" y="116114"/>
                </a:cubicBezTo>
                <a:cubicBezTo>
                  <a:pt x="174067" y="113409"/>
                  <a:pt x="178619" y="113695"/>
                  <a:pt x="182248" y="112485"/>
                </a:cubicBezTo>
                <a:cubicBezTo>
                  <a:pt x="188550" y="93583"/>
                  <a:pt x="181750" y="108573"/>
                  <a:pt x="193134" y="94342"/>
                </a:cubicBezTo>
                <a:cubicBezTo>
                  <a:pt x="195858" y="90937"/>
                  <a:pt x="197599" y="86807"/>
                  <a:pt x="200391" y="83457"/>
                </a:cubicBezTo>
                <a:cubicBezTo>
                  <a:pt x="209122" y="72980"/>
                  <a:pt x="211459" y="72450"/>
                  <a:pt x="222162" y="65314"/>
                </a:cubicBezTo>
                <a:cubicBezTo>
                  <a:pt x="224581" y="61685"/>
                  <a:pt x="226628" y="57778"/>
                  <a:pt x="229420" y="54428"/>
                </a:cubicBezTo>
                <a:cubicBezTo>
                  <a:pt x="235820" y="46748"/>
                  <a:pt x="242467" y="41043"/>
                  <a:pt x="251191" y="36285"/>
                </a:cubicBezTo>
                <a:cubicBezTo>
                  <a:pt x="260689" y="31105"/>
                  <a:pt x="269725" y="24395"/>
                  <a:pt x="280220" y="21771"/>
                </a:cubicBezTo>
                <a:cubicBezTo>
                  <a:pt x="285058" y="20561"/>
                  <a:pt x="289957" y="19575"/>
                  <a:pt x="294734" y="18142"/>
                </a:cubicBezTo>
                <a:cubicBezTo>
                  <a:pt x="310395" y="13443"/>
                  <a:pt x="325707" y="6573"/>
                  <a:pt x="341905" y="3628"/>
                </a:cubicBezTo>
                <a:cubicBezTo>
                  <a:pt x="350320" y="2098"/>
                  <a:pt x="358838" y="1209"/>
                  <a:pt x="367305" y="0"/>
                </a:cubicBezTo>
                <a:cubicBezTo>
                  <a:pt x="393915" y="1209"/>
                  <a:pt x="420575" y="1585"/>
                  <a:pt x="447134" y="3628"/>
                </a:cubicBezTo>
                <a:cubicBezTo>
                  <a:pt x="452106" y="4010"/>
                  <a:pt x="457064" y="5293"/>
                  <a:pt x="461648" y="7257"/>
                </a:cubicBezTo>
                <a:cubicBezTo>
                  <a:pt x="465656" y="8975"/>
                  <a:pt x="468436" y="13024"/>
                  <a:pt x="472534" y="14514"/>
                </a:cubicBezTo>
                <a:cubicBezTo>
                  <a:pt x="481907" y="17922"/>
                  <a:pt x="501562" y="21771"/>
                  <a:pt x="501562" y="21771"/>
                </a:cubicBezTo>
                <a:cubicBezTo>
                  <a:pt x="508819" y="26609"/>
                  <a:pt x="516523" y="30836"/>
                  <a:pt x="523334" y="36285"/>
                </a:cubicBezTo>
                <a:cubicBezTo>
                  <a:pt x="529382" y="41123"/>
                  <a:pt x="535033" y="46504"/>
                  <a:pt x="541477" y="50800"/>
                </a:cubicBezTo>
                <a:cubicBezTo>
                  <a:pt x="545978" y="53800"/>
                  <a:pt x="551295" y="55373"/>
                  <a:pt x="555991" y="58057"/>
                </a:cubicBezTo>
                <a:cubicBezTo>
                  <a:pt x="559777" y="60221"/>
                  <a:pt x="563595" y="62442"/>
                  <a:pt x="566877" y="65314"/>
                </a:cubicBezTo>
                <a:cubicBezTo>
                  <a:pt x="573314" y="70946"/>
                  <a:pt x="585020" y="83457"/>
                  <a:pt x="585020" y="83457"/>
                </a:cubicBezTo>
                <a:cubicBezTo>
                  <a:pt x="604829" y="123076"/>
                  <a:pt x="579229" y="77876"/>
                  <a:pt x="603162" y="105228"/>
                </a:cubicBezTo>
                <a:cubicBezTo>
                  <a:pt x="608906" y="111792"/>
                  <a:pt x="612839" y="119743"/>
                  <a:pt x="617677" y="127000"/>
                </a:cubicBezTo>
                <a:cubicBezTo>
                  <a:pt x="620523" y="131269"/>
                  <a:pt x="624934" y="134257"/>
                  <a:pt x="628562" y="137885"/>
                </a:cubicBezTo>
                <a:cubicBezTo>
                  <a:pt x="637073" y="163415"/>
                  <a:pt x="625996" y="131898"/>
                  <a:pt x="639448" y="163285"/>
                </a:cubicBezTo>
                <a:cubicBezTo>
                  <a:pt x="644524" y="175128"/>
                  <a:pt x="641740" y="176653"/>
                  <a:pt x="650334" y="188685"/>
                </a:cubicBezTo>
                <a:cubicBezTo>
                  <a:pt x="653317" y="192861"/>
                  <a:pt x="657591" y="195942"/>
                  <a:pt x="661220" y="199571"/>
                </a:cubicBezTo>
                <a:cubicBezTo>
                  <a:pt x="662429" y="204409"/>
                  <a:pt x="662884" y="209501"/>
                  <a:pt x="664848" y="214085"/>
                </a:cubicBezTo>
                <a:cubicBezTo>
                  <a:pt x="666682" y="218364"/>
                  <a:pt x="681661" y="237623"/>
                  <a:pt x="682991" y="239485"/>
                </a:cubicBezTo>
                <a:cubicBezTo>
                  <a:pt x="685526" y="243034"/>
                  <a:pt x="687164" y="247287"/>
                  <a:pt x="690248" y="250371"/>
                </a:cubicBezTo>
                <a:cubicBezTo>
                  <a:pt x="693332" y="253455"/>
                  <a:pt x="698050" y="254544"/>
                  <a:pt x="701134" y="257628"/>
                </a:cubicBezTo>
                <a:cubicBezTo>
                  <a:pt x="705410" y="261904"/>
                  <a:pt x="707744" y="267866"/>
                  <a:pt x="712020" y="272142"/>
                </a:cubicBezTo>
                <a:cubicBezTo>
                  <a:pt x="715104" y="275226"/>
                  <a:pt x="719555" y="276608"/>
                  <a:pt x="722905" y="279400"/>
                </a:cubicBezTo>
                <a:cubicBezTo>
                  <a:pt x="744966" y="297785"/>
                  <a:pt x="721454" y="284116"/>
                  <a:pt x="748305" y="297542"/>
                </a:cubicBezTo>
                <a:cubicBezTo>
                  <a:pt x="776581" y="325822"/>
                  <a:pt x="729853" y="280037"/>
                  <a:pt x="766448" y="312057"/>
                </a:cubicBezTo>
                <a:cubicBezTo>
                  <a:pt x="772885" y="317689"/>
                  <a:pt x="777475" y="325456"/>
                  <a:pt x="784591" y="330200"/>
                </a:cubicBezTo>
                <a:cubicBezTo>
                  <a:pt x="788220" y="332619"/>
                  <a:pt x="791928" y="334922"/>
                  <a:pt x="795477" y="337457"/>
                </a:cubicBezTo>
                <a:cubicBezTo>
                  <a:pt x="800398" y="340972"/>
                  <a:pt x="804740" y="345342"/>
                  <a:pt x="809991" y="348342"/>
                </a:cubicBezTo>
                <a:cubicBezTo>
                  <a:pt x="813312" y="350240"/>
                  <a:pt x="817296" y="350628"/>
                  <a:pt x="820877" y="351971"/>
                </a:cubicBezTo>
                <a:cubicBezTo>
                  <a:pt x="826976" y="354258"/>
                  <a:pt x="833302" y="356109"/>
                  <a:pt x="839020" y="359228"/>
                </a:cubicBezTo>
                <a:cubicBezTo>
                  <a:pt x="846677" y="363404"/>
                  <a:pt x="853534" y="368904"/>
                  <a:pt x="860791" y="373742"/>
                </a:cubicBezTo>
                <a:cubicBezTo>
                  <a:pt x="864420" y="376161"/>
                  <a:pt x="868593" y="377916"/>
                  <a:pt x="871677" y="381000"/>
                </a:cubicBezTo>
                <a:cubicBezTo>
                  <a:pt x="910510" y="419833"/>
                  <a:pt x="846602" y="357685"/>
                  <a:pt x="900705" y="402771"/>
                </a:cubicBezTo>
                <a:cubicBezTo>
                  <a:pt x="957666" y="450239"/>
                  <a:pt x="905770" y="414615"/>
                  <a:pt x="936991" y="435428"/>
                </a:cubicBezTo>
                <a:cubicBezTo>
                  <a:pt x="939410" y="442685"/>
                  <a:pt x="940004" y="450835"/>
                  <a:pt x="944248" y="457200"/>
                </a:cubicBezTo>
                <a:cubicBezTo>
                  <a:pt x="946667" y="460828"/>
                  <a:pt x="949734" y="464100"/>
                  <a:pt x="951505" y="468085"/>
                </a:cubicBezTo>
                <a:cubicBezTo>
                  <a:pt x="968775" y="506942"/>
                  <a:pt x="949596" y="476111"/>
                  <a:pt x="966020" y="500742"/>
                </a:cubicBezTo>
                <a:cubicBezTo>
                  <a:pt x="967229" y="507999"/>
                  <a:pt x="968052" y="515332"/>
                  <a:pt x="969648" y="522514"/>
                </a:cubicBezTo>
                <a:cubicBezTo>
                  <a:pt x="970478" y="526248"/>
                  <a:pt x="973023" y="529583"/>
                  <a:pt x="973277" y="533400"/>
                </a:cubicBezTo>
                <a:cubicBezTo>
                  <a:pt x="981250" y="652993"/>
                  <a:pt x="968343" y="597129"/>
                  <a:pt x="980534" y="645885"/>
                </a:cubicBezTo>
                <a:cubicBezTo>
                  <a:pt x="979324" y="670076"/>
                  <a:pt x="979485" y="694374"/>
                  <a:pt x="976905" y="718457"/>
                </a:cubicBezTo>
                <a:cubicBezTo>
                  <a:pt x="976642" y="720913"/>
                  <a:pt x="969764" y="749636"/>
                  <a:pt x="966020" y="758371"/>
                </a:cubicBezTo>
                <a:cubicBezTo>
                  <a:pt x="963889" y="763343"/>
                  <a:pt x="960893" y="767913"/>
                  <a:pt x="958762" y="772885"/>
                </a:cubicBezTo>
                <a:cubicBezTo>
                  <a:pt x="953417" y="785357"/>
                  <a:pt x="957641" y="783497"/>
                  <a:pt x="947877" y="794657"/>
                </a:cubicBezTo>
                <a:cubicBezTo>
                  <a:pt x="942245" y="801094"/>
                  <a:pt x="934478" y="805684"/>
                  <a:pt x="929734" y="812800"/>
                </a:cubicBezTo>
                <a:cubicBezTo>
                  <a:pt x="927315" y="816428"/>
                  <a:pt x="925561" y="820602"/>
                  <a:pt x="922477" y="823685"/>
                </a:cubicBezTo>
                <a:cubicBezTo>
                  <a:pt x="919393" y="826769"/>
                  <a:pt x="914873" y="828070"/>
                  <a:pt x="911591" y="830942"/>
                </a:cubicBezTo>
                <a:cubicBezTo>
                  <a:pt x="905154" y="836574"/>
                  <a:pt x="899496" y="843037"/>
                  <a:pt x="893448" y="849085"/>
                </a:cubicBezTo>
                <a:cubicBezTo>
                  <a:pt x="889819" y="852714"/>
                  <a:pt x="885409" y="855701"/>
                  <a:pt x="882562" y="859971"/>
                </a:cubicBezTo>
                <a:lnTo>
                  <a:pt x="868048" y="881742"/>
                </a:lnTo>
                <a:lnTo>
                  <a:pt x="853534" y="903514"/>
                </a:lnTo>
                <a:lnTo>
                  <a:pt x="846277" y="914400"/>
                </a:lnTo>
                <a:cubicBezTo>
                  <a:pt x="836072" y="955221"/>
                  <a:pt x="840013" y="933504"/>
                  <a:pt x="835391" y="979714"/>
                </a:cubicBezTo>
                <a:cubicBezTo>
                  <a:pt x="837220" y="1032738"/>
                  <a:pt x="826361" y="1063252"/>
                  <a:pt x="846277" y="1103085"/>
                </a:cubicBezTo>
                <a:cubicBezTo>
                  <a:pt x="849431" y="1109393"/>
                  <a:pt x="853063" y="1115489"/>
                  <a:pt x="857162" y="1121228"/>
                </a:cubicBezTo>
                <a:cubicBezTo>
                  <a:pt x="859151" y="1124012"/>
                  <a:pt x="862001" y="1126066"/>
                  <a:pt x="864420" y="1128485"/>
                </a:cubicBezTo>
                <a:cubicBezTo>
                  <a:pt x="866839" y="1133323"/>
                  <a:pt x="868157" y="1138893"/>
                  <a:pt x="871677" y="1143000"/>
                </a:cubicBezTo>
                <a:cubicBezTo>
                  <a:pt x="887918" y="1161948"/>
                  <a:pt x="890410" y="1144771"/>
                  <a:pt x="900705" y="1175657"/>
                </a:cubicBezTo>
                <a:lnTo>
                  <a:pt x="907962" y="1197428"/>
                </a:lnTo>
                <a:cubicBezTo>
                  <a:pt x="906753" y="1210733"/>
                  <a:pt x="909130" y="1224873"/>
                  <a:pt x="904334" y="1237342"/>
                </a:cubicBezTo>
                <a:cubicBezTo>
                  <a:pt x="902392" y="1242391"/>
                  <a:pt x="894321" y="1241599"/>
                  <a:pt x="889820" y="1244600"/>
                </a:cubicBezTo>
                <a:cubicBezTo>
                  <a:pt x="886973" y="1246498"/>
                  <a:pt x="885622" y="1250327"/>
                  <a:pt x="882562" y="1251857"/>
                </a:cubicBezTo>
                <a:cubicBezTo>
                  <a:pt x="875720" y="1255278"/>
                  <a:pt x="868048" y="1256695"/>
                  <a:pt x="860791" y="1259114"/>
                </a:cubicBezTo>
                <a:lnTo>
                  <a:pt x="849905" y="1262742"/>
                </a:lnTo>
                <a:cubicBezTo>
                  <a:pt x="846277" y="1263951"/>
                  <a:pt x="842815" y="1265897"/>
                  <a:pt x="839020" y="1266371"/>
                </a:cubicBezTo>
                <a:lnTo>
                  <a:pt x="809991" y="1270000"/>
                </a:lnTo>
                <a:cubicBezTo>
                  <a:pt x="806362" y="1271209"/>
                  <a:pt x="802526" y="1271918"/>
                  <a:pt x="799105" y="1273628"/>
                </a:cubicBezTo>
                <a:cubicBezTo>
                  <a:pt x="795205" y="1275578"/>
                  <a:pt x="792205" y="1279114"/>
                  <a:pt x="788220" y="1280885"/>
                </a:cubicBezTo>
                <a:cubicBezTo>
                  <a:pt x="781229" y="1283992"/>
                  <a:pt x="766448" y="1288142"/>
                  <a:pt x="766448" y="1288142"/>
                </a:cubicBezTo>
                <a:cubicBezTo>
                  <a:pt x="762819" y="1290561"/>
                  <a:pt x="759349" y="1293236"/>
                  <a:pt x="755562" y="1295400"/>
                </a:cubicBezTo>
                <a:cubicBezTo>
                  <a:pt x="750866" y="1298084"/>
                  <a:pt x="745635" y="1299790"/>
                  <a:pt x="741048" y="1302657"/>
                </a:cubicBezTo>
                <a:cubicBezTo>
                  <a:pt x="716377" y="1318076"/>
                  <a:pt x="737487" y="1310803"/>
                  <a:pt x="712020" y="1317171"/>
                </a:cubicBezTo>
                <a:cubicBezTo>
                  <a:pt x="703402" y="1322916"/>
                  <a:pt x="694500" y="1328559"/>
                  <a:pt x="686620" y="1335314"/>
                </a:cubicBezTo>
                <a:cubicBezTo>
                  <a:pt x="669324" y="1350139"/>
                  <a:pt x="683364" y="1343657"/>
                  <a:pt x="664848" y="1349828"/>
                </a:cubicBezTo>
                <a:cubicBezTo>
                  <a:pt x="661219" y="1352247"/>
                  <a:pt x="657511" y="1354550"/>
                  <a:pt x="653962" y="1357085"/>
                </a:cubicBezTo>
                <a:cubicBezTo>
                  <a:pt x="649041" y="1360600"/>
                  <a:pt x="645063" y="1365725"/>
                  <a:pt x="639448" y="1367971"/>
                </a:cubicBezTo>
                <a:cubicBezTo>
                  <a:pt x="632617" y="1370704"/>
                  <a:pt x="624814" y="1369816"/>
                  <a:pt x="617677" y="1371600"/>
                </a:cubicBezTo>
                <a:cubicBezTo>
                  <a:pt x="610256" y="1373455"/>
                  <a:pt x="603406" y="1377357"/>
                  <a:pt x="595905" y="1378857"/>
                </a:cubicBezTo>
                <a:cubicBezTo>
                  <a:pt x="588705" y="1380297"/>
                  <a:pt x="570942" y="1383549"/>
                  <a:pt x="563248" y="1386114"/>
                </a:cubicBezTo>
                <a:cubicBezTo>
                  <a:pt x="557069" y="1388174"/>
                  <a:pt x="551389" y="1391657"/>
                  <a:pt x="545105" y="1393371"/>
                </a:cubicBezTo>
                <a:cubicBezTo>
                  <a:pt x="521182" y="1399896"/>
                  <a:pt x="459112" y="1400211"/>
                  <a:pt x="450762" y="1400628"/>
                </a:cubicBezTo>
                <a:cubicBezTo>
                  <a:pt x="403390" y="1407396"/>
                  <a:pt x="420211" y="1406602"/>
                  <a:pt x="345534" y="1400628"/>
                </a:cubicBezTo>
                <a:cubicBezTo>
                  <a:pt x="341721" y="1400323"/>
                  <a:pt x="338421" y="1397629"/>
                  <a:pt x="334648" y="1397000"/>
                </a:cubicBezTo>
                <a:cubicBezTo>
                  <a:pt x="323844" y="1395199"/>
                  <a:pt x="312877" y="1394581"/>
                  <a:pt x="301991" y="1393371"/>
                </a:cubicBezTo>
                <a:cubicBezTo>
                  <a:pt x="275106" y="1375448"/>
                  <a:pt x="311605" y="1397784"/>
                  <a:pt x="254820" y="1378857"/>
                </a:cubicBezTo>
                <a:lnTo>
                  <a:pt x="233048" y="1371600"/>
                </a:lnTo>
                <a:cubicBezTo>
                  <a:pt x="170661" y="1330006"/>
                  <a:pt x="249592" y="1379872"/>
                  <a:pt x="189505" y="1349828"/>
                </a:cubicBezTo>
                <a:cubicBezTo>
                  <a:pt x="154961" y="1332556"/>
                  <a:pt x="171085" y="1337436"/>
                  <a:pt x="142334" y="1331685"/>
                </a:cubicBezTo>
                <a:cubicBezTo>
                  <a:pt x="136643" y="1328840"/>
                  <a:pt x="122062" y="1322299"/>
                  <a:pt x="116934" y="1317171"/>
                </a:cubicBezTo>
                <a:cubicBezTo>
                  <a:pt x="113850" y="1314087"/>
                  <a:pt x="112515" y="1309596"/>
                  <a:pt x="109677" y="1306285"/>
                </a:cubicBezTo>
                <a:cubicBezTo>
                  <a:pt x="97947" y="1292600"/>
                  <a:pt x="97115" y="1293073"/>
                  <a:pt x="84277" y="1284514"/>
                </a:cubicBezTo>
                <a:cubicBezTo>
                  <a:pt x="76171" y="1272354"/>
                  <a:pt x="63385" y="1252738"/>
                  <a:pt x="55248" y="1244600"/>
                </a:cubicBezTo>
                <a:lnTo>
                  <a:pt x="47991" y="1237342"/>
                </a:lnTo>
                <a:cubicBezTo>
                  <a:pt x="49201" y="1219199"/>
                  <a:pt x="49048" y="1200914"/>
                  <a:pt x="51620" y="1182914"/>
                </a:cubicBezTo>
                <a:cubicBezTo>
                  <a:pt x="52702" y="1175341"/>
                  <a:pt x="56679" y="1168469"/>
                  <a:pt x="58877" y="1161142"/>
                </a:cubicBezTo>
                <a:cubicBezTo>
                  <a:pt x="60310" y="1156365"/>
                  <a:pt x="60928" y="1151359"/>
                  <a:pt x="62505" y="1146628"/>
                </a:cubicBezTo>
                <a:cubicBezTo>
                  <a:pt x="68143" y="1129712"/>
                  <a:pt x="76210" y="1115590"/>
                  <a:pt x="84277" y="1099457"/>
                </a:cubicBezTo>
                <a:cubicBezTo>
                  <a:pt x="86696" y="1094619"/>
                  <a:pt x="89525" y="1089964"/>
                  <a:pt x="91534" y="1084942"/>
                </a:cubicBezTo>
                <a:cubicBezTo>
                  <a:pt x="93953" y="1078895"/>
                  <a:pt x="95560" y="1072455"/>
                  <a:pt x="98791" y="1066800"/>
                </a:cubicBezTo>
                <a:cubicBezTo>
                  <a:pt x="100488" y="1063830"/>
                  <a:pt x="103629" y="1061961"/>
                  <a:pt x="106048" y="1059542"/>
                </a:cubicBezTo>
                <a:cubicBezTo>
                  <a:pt x="108467" y="1052285"/>
                  <a:pt x="112223" y="1045344"/>
                  <a:pt x="113305" y="1037771"/>
                </a:cubicBezTo>
                <a:cubicBezTo>
                  <a:pt x="117475" y="1008585"/>
                  <a:pt x="114230" y="1020485"/>
                  <a:pt x="120562" y="1001485"/>
                </a:cubicBezTo>
                <a:cubicBezTo>
                  <a:pt x="119353" y="978504"/>
                  <a:pt x="118928" y="955468"/>
                  <a:pt x="116934" y="932542"/>
                </a:cubicBezTo>
                <a:cubicBezTo>
                  <a:pt x="116502" y="927574"/>
                  <a:pt x="114283" y="922918"/>
                  <a:pt x="113305" y="918028"/>
                </a:cubicBezTo>
                <a:cubicBezTo>
                  <a:pt x="111446" y="908732"/>
                  <a:pt x="110757" y="894789"/>
                  <a:pt x="106048" y="885371"/>
                </a:cubicBezTo>
                <a:cubicBezTo>
                  <a:pt x="102894" y="879063"/>
                  <a:pt x="98587" y="873393"/>
                  <a:pt x="95162" y="867228"/>
                </a:cubicBezTo>
                <a:cubicBezTo>
                  <a:pt x="92535" y="862500"/>
                  <a:pt x="90324" y="857552"/>
                  <a:pt x="87905" y="852714"/>
                </a:cubicBezTo>
                <a:cubicBezTo>
                  <a:pt x="78959" y="816925"/>
                  <a:pt x="90882" y="854045"/>
                  <a:pt x="77020" y="830942"/>
                </a:cubicBezTo>
                <a:cubicBezTo>
                  <a:pt x="61267" y="804688"/>
                  <a:pt x="90184" y="836850"/>
                  <a:pt x="62505" y="809171"/>
                </a:cubicBezTo>
                <a:cubicBezTo>
                  <a:pt x="61296" y="805542"/>
                  <a:pt x="61266" y="801272"/>
                  <a:pt x="58877" y="798285"/>
                </a:cubicBezTo>
                <a:cubicBezTo>
                  <a:pt x="51397" y="788935"/>
                  <a:pt x="38832" y="783595"/>
                  <a:pt x="33477" y="772885"/>
                </a:cubicBezTo>
                <a:cubicBezTo>
                  <a:pt x="24690" y="755311"/>
                  <a:pt x="30045" y="762196"/>
                  <a:pt x="18962" y="751114"/>
                </a:cubicBezTo>
                <a:cubicBezTo>
                  <a:pt x="16543" y="746276"/>
                  <a:pt x="13714" y="741622"/>
                  <a:pt x="11705" y="736600"/>
                </a:cubicBezTo>
                <a:cubicBezTo>
                  <a:pt x="8864" y="729497"/>
                  <a:pt x="4448" y="714828"/>
                  <a:pt x="4448" y="714828"/>
                </a:cubicBezTo>
                <a:cubicBezTo>
                  <a:pt x="-1767" y="646457"/>
                  <a:pt x="-1192" y="671199"/>
                  <a:pt x="4448" y="569685"/>
                </a:cubicBezTo>
                <a:cubicBezTo>
                  <a:pt x="4922" y="561146"/>
                  <a:pt x="6154" y="552619"/>
                  <a:pt x="8077" y="544285"/>
                </a:cubicBezTo>
                <a:cubicBezTo>
                  <a:pt x="9797" y="536831"/>
                  <a:pt x="13834" y="530015"/>
                  <a:pt x="15334" y="522514"/>
                </a:cubicBezTo>
                <a:cubicBezTo>
                  <a:pt x="17311" y="512628"/>
                  <a:pt x="23299" y="481184"/>
                  <a:pt x="26220" y="475342"/>
                </a:cubicBezTo>
                <a:lnTo>
                  <a:pt x="33477" y="460828"/>
                </a:lnTo>
                <a:cubicBezTo>
                  <a:pt x="34686" y="454780"/>
                  <a:pt x="35482" y="448635"/>
                  <a:pt x="37105" y="442685"/>
                </a:cubicBezTo>
                <a:cubicBezTo>
                  <a:pt x="37108" y="442672"/>
                  <a:pt x="46175" y="415477"/>
                  <a:pt x="47991" y="410028"/>
                </a:cubicBezTo>
                <a:lnTo>
                  <a:pt x="51620" y="399142"/>
                </a:lnTo>
                <a:cubicBezTo>
                  <a:pt x="52829" y="395514"/>
                  <a:pt x="53127" y="391439"/>
                  <a:pt x="55248" y="388257"/>
                </a:cubicBezTo>
                <a:lnTo>
                  <a:pt x="62505" y="377371"/>
                </a:lnTo>
                <a:cubicBezTo>
                  <a:pt x="63715" y="370114"/>
                  <a:pt x="64350" y="362737"/>
                  <a:pt x="66134" y="355600"/>
                </a:cubicBezTo>
                <a:cubicBezTo>
                  <a:pt x="67989" y="348179"/>
                  <a:pt x="72133" y="341374"/>
                  <a:pt x="73391" y="333828"/>
                </a:cubicBezTo>
                <a:cubicBezTo>
                  <a:pt x="75841" y="319127"/>
                  <a:pt x="76591" y="311067"/>
                  <a:pt x="80648" y="297542"/>
                </a:cubicBezTo>
                <a:cubicBezTo>
                  <a:pt x="82846" y="290215"/>
                  <a:pt x="86049" y="283192"/>
                  <a:pt x="87905" y="275771"/>
                </a:cubicBezTo>
                <a:cubicBezTo>
                  <a:pt x="89115" y="270933"/>
                  <a:pt x="89570" y="265841"/>
                  <a:pt x="91534" y="261257"/>
                </a:cubicBezTo>
                <a:cubicBezTo>
                  <a:pt x="93252" y="257249"/>
                  <a:pt x="97020" y="254356"/>
                  <a:pt x="98791" y="250371"/>
                </a:cubicBezTo>
                <a:cubicBezTo>
                  <a:pt x="101898" y="243381"/>
                  <a:pt x="103629" y="235857"/>
                  <a:pt x="106048" y="228600"/>
                </a:cubicBezTo>
                <a:cubicBezTo>
                  <a:pt x="107258" y="224971"/>
                  <a:pt x="107555" y="220897"/>
                  <a:pt x="109677" y="217714"/>
                </a:cubicBezTo>
                <a:lnTo>
                  <a:pt x="116934" y="206828"/>
                </a:lnTo>
                <a:cubicBezTo>
                  <a:pt x="118143" y="203199"/>
                  <a:pt x="119511" y="199620"/>
                  <a:pt x="120562" y="195942"/>
                </a:cubicBezTo>
                <a:cubicBezTo>
                  <a:pt x="121932" y="191147"/>
                  <a:pt x="124191" y="181428"/>
                  <a:pt x="124191" y="18142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44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57256" cy="864096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№7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14.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рисунки, скажи, что ты видишь? Кому что хочешь дать? Покажи стрелкой. Пусть стрелка скажет: цветок хочу дать девочке и т.д.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появляются  стрелки) </a:t>
            </a:r>
            <a:endParaRPr lang="ru-RU" sz="1600" dirty="0"/>
          </a:p>
        </p:txBody>
      </p:sp>
      <p:pic>
        <p:nvPicPr>
          <p:cNvPr id="4098" name="Picture 2" descr="C:\Users\Admin\Pictures\KVADPhoto+\LastScan З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24744"/>
            <a:ext cx="5544616" cy="576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3995936" y="2852936"/>
            <a:ext cx="2016224" cy="1638182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436368" y="2852936"/>
            <a:ext cx="0" cy="27446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843808" y="4185084"/>
            <a:ext cx="648072" cy="61206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292080" y="4225280"/>
            <a:ext cx="1080120" cy="1219944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3491880" y="2276872"/>
            <a:ext cx="2232248" cy="2088232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2843808" y="3672027"/>
            <a:ext cx="1836204" cy="1125125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724128" y="3140968"/>
            <a:ext cx="504056" cy="72008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08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Pictures\KVADPhoto+\н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056239"/>
            <a:ext cx="5687669" cy="572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706090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№8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16.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Что дети делают утром? Выбери картинки и раскрась их.  </a:t>
            </a:r>
            <a:r>
              <a:rPr lang="ru-RU" sz="1200" dirty="0">
                <a:solidFill>
                  <a:srgbClr val="7030A0"/>
                </a:solidFill>
              </a:rPr>
              <a:t>(по щелчку появляются  </a:t>
            </a:r>
            <a:r>
              <a:rPr lang="ru-RU" sz="1200" dirty="0" smtClean="0">
                <a:solidFill>
                  <a:srgbClr val="7030A0"/>
                </a:solidFill>
              </a:rPr>
              <a:t>раскрашенные картинки) </a:t>
            </a:r>
            <a:endParaRPr lang="ru-RU" sz="16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19793"/>
            <a:ext cx="2125325" cy="24133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274" y="3189733"/>
            <a:ext cx="1940462" cy="201189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28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1210146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№9 к </a:t>
            </a:r>
            <a:r>
              <a:rPr lang="ru-RU" sz="1600" i="1" dirty="0"/>
              <a:t>занятию </a:t>
            </a:r>
            <a:r>
              <a:rPr lang="ru-RU" sz="1600" i="1" dirty="0" smtClean="0"/>
              <a:t>20.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i="1" dirty="0" smtClean="0">
                <a:solidFill>
                  <a:schemeClr val="tx1"/>
                </a:solidFill>
              </a:rPr>
              <a:t>Друзья подарили Незнайке много разноцветных шляп. Он носил только голубую, а остальные просто разбросал по комнате. Однажды он решил собрать все шляпы, но не смог. Помоги Незнайке. Рассмотри картинку. Найди все шляпы в комнате, раскрась их. Составь предложения по образцу: «Красная шляпа под столом» и т.д. </a:t>
            </a:r>
            <a:r>
              <a:rPr lang="ru-RU" sz="1200" dirty="0" smtClean="0">
                <a:solidFill>
                  <a:srgbClr val="7030A0"/>
                </a:solidFill>
              </a:rPr>
              <a:t>(</a:t>
            </a:r>
            <a:r>
              <a:rPr lang="ru-RU" sz="1200" dirty="0">
                <a:solidFill>
                  <a:srgbClr val="7030A0"/>
                </a:solidFill>
              </a:rPr>
              <a:t>по щелчку появляются  </a:t>
            </a:r>
            <a:r>
              <a:rPr lang="ru-RU" sz="1200" dirty="0" smtClean="0">
                <a:solidFill>
                  <a:srgbClr val="7030A0"/>
                </a:solidFill>
              </a:rPr>
              <a:t>раскрашенная картинка)</a:t>
            </a:r>
            <a:endParaRPr lang="ru-RU" sz="1600" dirty="0"/>
          </a:p>
        </p:txBody>
      </p:sp>
      <p:pic>
        <p:nvPicPr>
          <p:cNvPr id="4098" name="Picture 2" descr="C:\Users\Admin\Pictures\KVADPhoto+\О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806" y="1556792"/>
            <a:ext cx="5375474" cy="520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607" y="1556792"/>
            <a:ext cx="5453871" cy="520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270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778098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№10 к </a:t>
            </a:r>
            <a:r>
              <a:rPr lang="ru-RU" sz="1600" i="1" dirty="0"/>
              <a:t>занятию </a:t>
            </a:r>
            <a:r>
              <a:rPr lang="ru-RU" sz="1600" i="1" dirty="0" smtClean="0"/>
              <a:t>22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рисунок и скажи, что ты видишь. Поставь (приклей) на шкаф красную коробку, на стол – синюю, под стол – зелёную. </a:t>
            </a:r>
            <a:r>
              <a:rPr lang="ru-RU" sz="1200" dirty="0" smtClean="0">
                <a:solidFill>
                  <a:srgbClr val="7030A0"/>
                </a:solidFill>
              </a:rPr>
              <a:t>(</a:t>
            </a:r>
            <a:r>
              <a:rPr lang="ru-RU" sz="1200" dirty="0">
                <a:solidFill>
                  <a:srgbClr val="7030A0"/>
                </a:solidFill>
              </a:rPr>
              <a:t>по щелчку появляются  </a:t>
            </a:r>
            <a:r>
              <a:rPr lang="ru-RU" sz="1200" dirty="0" smtClean="0">
                <a:solidFill>
                  <a:srgbClr val="7030A0"/>
                </a:solidFill>
              </a:rPr>
              <a:t>наклейки) </a:t>
            </a:r>
            <a:endParaRPr lang="ru-RU" sz="1600" dirty="0"/>
          </a:p>
        </p:txBody>
      </p:sp>
      <p:pic>
        <p:nvPicPr>
          <p:cNvPr id="5122" name="Picture 2" descr="C:\Users\Admin\Pictures\KVADPhoto+\LastScan 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39069"/>
            <a:ext cx="5911871" cy="568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Pictures\KVADPhoto+\LastScan  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634" y="1055705"/>
            <a:ext cx="1503610" cy="58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dmin\Pictures\KVADPhoto+\LastScan  И (6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947" y="5589240"/>
            <a:ext cx="760316" cy="74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dmin\Pictures\KVADPhoto+\LastScanВ (5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105" y="4221088"/>
            <a:ext cx="1091419" cy="70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3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778098"/>
          </a:xfrm>
        </p:spPr>
        <p:txBody>
          <a:bodyPr>
            <a:normAutofit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№11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23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Помоги Оле расставить мебель. Расскажи, что ты сделал. </a:t>
            </a:r>
            <a:r>
              <a:rPr lang="ru-RU" sz="1200" dirty="0">
                <a:solidFill>
                  <a:srgbClr val="7030A0"/>
                </a:solidFill>
              </a:rPr>
              <a:t>(по щелчку появляются  </a:t>
            </a:r>
            <a:r>
              <a:rPr lang="ru-RU" sz="1200" dirty="0" smtClean="0">
                <a:solidFill>
                  <a:srgbClr val="7030A0"/>
                </a:solidFill>
              </a:rPr>
              <a:t>наклейки)</a:t>
            </a:r>
            <a:endParaRPr lang="ru-RU" sz="1600" dirty="0"/>
          </a:p>
        </p:txBody>
      </p:sp>
      <p:pic>
        <p:nvPicPr>
          <p:cNvPr id="6146" name="Picture 2" descr="C:\Users\Admin\Pictures\KVADPhoto+\LastScan 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269" y="980728"/>
            <a:ext cx="568863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dmin\Pictures\KVADPhoto+\LastScan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640" y="5175815"/>
            <a:ext cx="1573890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151" y="4945073"/>
            <a:ext cx="1682750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970701"/>
            <a:ext cx="1069975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971" y="4086340"/>
            <a:ext cx="1570037" cy="165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67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560840" cy="936104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/>
              <a:t>Игры и игрушки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i="1" dirty="0" smtClean="0"/>
              <a:t>Задание №1 к занятию 5.</a:t>
            </a:r>
            <a:br>
              <a:rPr lang="ru-RU" sz="1600" i="1" dirty="0" smtClean="0"/>
            </a:br>
            <a:r>
              <a:rPr lang="ru-RU" sz="1600" dirty="0" smtClean="0">
                <a:solidFill>
                  <a:schemeClr val="tx1"/>
                </a:solidFill>
              </a:rPr>
              <a:t>Рассмотри и назови предметы. Зачеркни линией лишний предмет в каждом ряду. Объясни свой выбор. </a:t>
            </a:r>
            <a:r>
              <a:rPr lang="ru-RU" sz="1200" dirty="0" smtClean="0">
                <a:solidFill>
                  <a:srgbClr val="7030A0"/>
                </a:solidFill>
              </a:rPr>
              <a:t>(по щелчку лишний предмет зачеркивается) </a:t>
            </a:r>
            <a:endParaRPr lang="ru-RU" sz="1200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Admin\Pictures\KVADPhoto+\ст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96752"/>
            <a:ext cx="613491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H="1">
            <a:off x="6084168" y="1196752"/>
            <a:ext cx="1008112" cy="115212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2195736" y="2924944"/>
            <a:ext cx="1152128" cy="136815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2771800" y="4509120"/>
            <a:ext cx="1296144" cy="194421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61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467600" cy="1124744"/>
          </a:xfrm>
        </p:spPr>
        <p:txBody>
          <a:bodyPr>
            <a:normAutofit fontScale="90000"/>
          </a:bodyPr>
          <a:lstStyle/>
          <a:p>
            <a:r>
              <a:rPr lang="ru-RU" sz="1600" i="1" dirty="0" smtClean="0"/>
              <a:t>Посуда и продукты питания</a:t>
            </a:r>
            <a:br>
              <a:rPr lang="ru-RU" sz="1600" i="1" dirty="0" smtClean="0"/>
            </a:br>
            <a:r>
              <a:rPr lang="ru-RU" sz="1600" i="1" dirty="0" smtClean="0"/>
              <a:t>Задание </a:t>
            </a:r>
            <a:r>
              <a:rPr lang="ru-RU" sz="1600" i="1" dirty="0"/>
              <a:t>№</a:t>
            </a:r>
            <a:r>
              <a:rPr lang="ru-RU" sz="1600" i="1" dirty="0" smtClean="0"/>
              <a:t>1 </a:t>
            </a:r>
            <a:r>
              <a:rPr lang="ru-RU" sz="1600" i="1" dirty="0"/>
              <a:t>к занятию 1</a:t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Помоги Настасье Петровне накрыть на стол (наклей тарелки и ложки каждому медведю). Расскажи, что ты сделал. </a:t>
            </a:r>
            <a:r>
              <a:rPr lang="ru-RU" sz="1200" dirty="0">
                <a:solidFill>
                  <a:srgbClr val="7030A0"/>
                </a:solidFill>
              </a:rPr>
              <a:t>(по щелчку появляются  наклейки)</a:t>
            </a:r>
            <a:endParaRPr lang="ru-RU" sz="1600" dirty="0"/>
          </a:p>
        </p:txBody>
      </p:sp>
      <p:pic>
        <p:nvPicPr>
          <p:cNvPr id="7170" name="Picture 2" descr="C:\Users\Admin\Pictures\KVADPhoto+\Last Sca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1173654"/>
            <a:ext cx="5688632" cy="557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Pictures\KVADPhoto+\LastScan В (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88032">
            <a:off x="4834434" y="5369508"/>
            <a:ext cx="587194" cy="21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Pictures\KVADPhoto+\LastScan В (7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71439" y="5665654"/>
            <a:ext cx="840301" cy="29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dmin\Pictures\KVADPhoto+\LastScan В (9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426" y="5914923"/>
            <a:ext cx="914402" cy="36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Admin\Pictures\KVADPhoto+\LastScan И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887" y="5176025"/>
            <a:ext cx="1205057" cy="70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Admin\Pictures\KVADPhoto+\LastScan И (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17" y="5440680"/>
            <a:ext cx="1130330" cy="6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Admin\Pictures\KVADPhoto+\LastScan И (5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330" y="5124974"/>
            <a:ext cx="870289" cy="53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4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Admin\Pictures\KVADPhoto+\LastScan Е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000" y="1001768"/>
            <a:ext cx="5832647" cy="570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982852"/>
            <a:ext cx="5947323" cy="5758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634082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№2 </a:t>
            </a:r>
            <a:r>
              <a:rPr lang="ru-RU" sz="1600" i="1" dirty="0"/>
              <a:t>к </a:t>
            </a:r>
            <a:r>
              <a:rPr lang="ru-RU" sz="1600" i="1" dirty="0" smtClean="0"/>
              <a:t>занятию 2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рисунок. Какие предметы спрятались? Назови и обведи их по контуру цветными карандашами. Если хочешь, раскрась. Назови цвета. </a:t>
            </a:r>
            <a:r>
              <a:rPr lang="ru-RU" sz="1200" dirty="0" smtClean="0">
                <a:solidFill>
                  <a:srgbClr val="7030A0"/>
                </a:solidFill>
              </a:rPr>
              <a:t>(</a:t>
            </a:r>
            <a:r>
              <a:rPr lang="ru-RU" sz="1200" dirty="0">
                <a:solidFill>
                  <a:srgbClr val="7030A0"/>
                </a:solidFill>
              </a:rPr>
              <a:t>по щелчку </a:t>
            </a:r>
            <a:r>
              <a:rPr lang="ru-RU" sz="1200" dirty="0" smtClean="0">
                <a:solidFill>
                  <a:srgbClr val="7030A0"/>
                </a:solidFill>
              </a:rPr>
              <a:t>предметы обводятся)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74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778098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№3 </a:t>
            </a:r>
            <a:r>
              <a:rPr lang="ru-RU" sz="1600" i="1" dirty="0"/>
              <a:t>к занятию 4</a:t>
            </a:r>
            <a:br>
              <a:rPr lang="ru-RU" sz="1600" i="1" dirty="0"/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картинки, назови предметы. Помоги повару. Обведи в кружок те предметы, которые нужны повару для приготовления пищи. </a:t>
            </a:r>
            <a:r>
              <a:rPr lang="ru-RU" sz="1200" dirty="0" smtClean="0">
                <a:solidFill>
                  <a:srgbClr val="7030A0"/>
                </a:solidFill>
              </a:rPr>
              <a:t>(</a:t>
            </a:r>
            <a:r>
              <a:rPr lang="ru-RU" sz="1200" dirty="0">
                <a:solidFill>
                  <a:srgbClr val="7030A0"/>
                </a:solidFill>
              </a:rPr>
              <a:t>по щелчку предметы обводятся)</a:t>
            </a:r>
            <a:endParaRPr lang="ru-RU" sz="1600" dirty="0"/>
          </a:p>
        </p:txBody>
      </p:sp>
      <p:pic>
        <p:nvPicPr>
          <p:cNvPr id="1026" name="Picture 2" descr="C:\Users\Admin\Pictures\KVADPhoto+\LastScan М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80728"/>
            <a:ext cx="5955397" cy="568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лилиния 5"/>
          <p:cNvSpPr/>
          <p:nvPr/>
        </p:nvSpPr>
        <p:spPr>
          <a:xfrm>
            <a:off x="1828800" y="1181100"/>
            <a:ext cx="1661223" cy="1143000"/>
          </a:xfrm>
          <a:custGeom>
            <a:avLst/>
            <a:gdLst>
              <a:gd name="connsiteX0" fmla="*/ 952500 w 1661223"/>
              <a:gd name="connsiteY0" fmla="*/ 390525 h 1143000"/>
              <a:gd name="connsiteX1" fmla="*/ 1000125 w 1661223"/>
              <a:gd name="connsiteY1" fmla="*/ 409575 h 1143000"/>
              <a:gd name="connsiteX2" fmla="*/ 1028700 w 1661223"/>
              <a:gd name="connsiteY2" fmla="*/ 419100 h 1143000"/>
              <a:gd name="connsiteX3" fmla="*/ 1057275 w 1661223"/>
              <a:gd name="connsiteY3" fmla="*/ 447675 h 1143000"/>
              <a:gd name="connsiteX4" fmla="*/ 1085850 w 1661223"/>
              <a:gd name="connsiteY4" fmla="*/ 457200 h 1143000"/>
              <a:gd name="connsiteX5" fmla="*/ 1114425 w 1661223"/>
              <a:gd name="connsiteY5" fmla="*/ 476250 h 1143000"/>
              <a:gd name="connsiteX6" fmla="*/ 1171575 w 1661223"/>
              <a:gd name="connsiteY6" fmla="*/ 495300 h 1143000"/>
              <a:gd name="connsiteX7" fmla="*/ 1200150 w 1661223"/>
              <a:gd name="connsiteY7" fmla="*/ 504825 h 1143000"/>
              <a:gd name="connsiteX8" fmla="*/ 1266825 w 1661223"/>
              <a:gd name="connsiteY8" fmla="*/ 523875 h 1143000"/>
              <a:gd name="connsiteX9" fmla="*/ 1295400 w 1661223"/>
              <a:gd name="connsiteY9" fmla="*/ 542925 h 1143000"/>
              <a:gd name="connsiteX10" fmla="*/ 1323975 w 1661223"/>
              <a:gd name="connsiteY10" fmla="*/ 552450 h 1143000"/>
              <a:gd name="connsiteX11" fmla="*/ 1381125 w 1661223"/>
              <a:gd name="connsiteY11" fmla="*/ 590550 h 1143000"/>
              <a:gd name="connsiteX12" fmla="*/ 1409700 w 1661223"/>
              <a:gd name="connsiteY12" fmla="*/ 600075 h 1143000"/>
              <a:gd name="connsiteX13" fmla="*/ 1495425 w 1661223"/>
              <a:gd name="connsiteY13" fmla="*/ 647700 h 1143000"/>
              <a:gd name="connsiteX14" fmla="*/ 1514475 w 1661223"/>
              <a:gd name="connsiteY14" fmla="*/ 676275 h 1143000"/>
              <a:gd name="connsiteX15" fmla="*/ 1543050 w 1661223"/>
              <a:gd name="connsiteY15" fmla="*/ 695325 h 1143000"/>
              <a:gd name="connsiteX16" fmla="*/ 1581150 w 1661223"/>
              <a:gd name="connsiteY16" fmla="*/ 742950 h 1143000"/>
              <a:gd name="connsiteX17" fmla="*/ 1600200 w 1661223"/>
              <a:gd name="connsiteY17" fmla="*/ 771525 h 1143000"/>
              <a:gd name="connsiteX18" fmla="*/ 1619250 w 1661223"/>
              <a:gd name="connsiteY18" fmla="*/ 809625 h 1143000"/>
              <a:gd name="connsiteX19" fmla="*/ 1647825 w 1661223"/>
              <a:gd name="connsiteY19" fmla="*/ 838200 h 1143000"/>
              <a:gd name="connsiteX20" fmla="*/ 1647825 w 1661223"/>
              <a:gd name="connsiteY20" fmla="*/ 962025 h 1143000"/>
              <a:gd name="connsiteX21" fmla="*/ 1628775 w 1661223"/>
              <a:gd name="connsiteY21" fmla="*/ 990600 h 1143000"/>
              <a:gd name="connsiteX22" fmla="*/ 1619250 w 1661223"/>
              <a:gd name="connsiteY22" fmla="*/ 1019175 h 1143000"/>
              <a:gd name="connsiteX23" fmla="*/ 1600200 w 1661223"/>
              <a:gd name="connsiteY23" fmla="*/ 1047750 h 1143000"/>
              <a:gd name="connsiteX24" fmla="*/ 1590675 w 1661223"/>
              <a:gd name="connsiteY24" fmla="*/ 1076325 h 1143000"/>
              <a:gd name="connsiteX25" fmla="*/ 1533525 w 1661223"/>
              <a:gd name="connsiteY25" fmla="*/ 1114425 h 1143000"/>
              <a:gd name="connsiteX26" fmla="*/ 1466850 w 1661223"/>
              <a:gd name="connsiteY26" fmla="*/ 1143000 h 1143000"/>
              <a:gd name="connsiteX27" fmla="*/ 1209675 w 1661223"/>
              <a:gd name="connsiteY27" fmla="*/ 1133475 h 1143000"/>
              <a:gd name="connsiteX28" fmla="*/ 1143000 w 1661223"/>
              <a:gd name="connsiteY28" fmla="*/ 1104900 h 1143000"/>
              <a:gd name="connsiteX29" fmla="*/ 1047750 w 1661223"/>
              <a:gd name="connsiteY29" fmla="*/ 1076325 h 1143000"/>
              <a:gd name="connsiteX30" fmla="*/ 990600 w 1661223"/>
              <a:gd name="connsiteY30" fmla="*/ 1047750 h 1143000"/>
              <a:gd name="connsiteX31" fmla="*/ 962025 w 1661223"/>
              <a:gd name="connsiteY31" fmla="*/ 1028700 h 1143000"/>
              <a:gd name="connsiteX32" fmla="*/ 933450 w 1661223"/>
              <a:gd name="connsiteY32" fmla="*/ 1019175 h 1143000"/>
              <a:gd name="connsiteX33" fmla="*/ 866775 w 1661223"/>
              <a:gd name="connsiteY33" fmla="*/ 990600 h 1143000"/>
              <a:gd name="connsiteX34" fmla="*/ 771525 w 1661223"/>
              <a:gd name="connsiteY34" fmla="*/ 914400 h 1143000"/>
              <a:gd name="connsiteX35" fmla="*/ 752475 w 1661223"/>
              <a:gd name="connsiteY35" fmla="*/ 885825 h 1143000"/>
              <a:gd name="connsiteX36" fmla="*/ 695325 w 1661223"/>
              <a:gd name="connsiteY36" fmla="*/ 847725 h 1143000"/>
              <a:gd name="connsiteX37" fmla="*/ 685800 w 1661223"/>
              <a:gd name="connsiteY37" fmla="*/ 819150 h 1143000"/>
              <a:gd name="connsiteX38" fmla="*/ 647700 w 1661223"/>
              <a:gd name="connsiteY38" fmla="*/ 762000 h 1143000"/>
              <a:gd name="connsiteX39" fmla="*/ 619125 w 1661223"/>
              <a:gd name="connsiteY39" fmla="*/ 704850 h 1143000"/>
              <a:gd name="connsiteX40" fmla="*/ 609600 w 1661223"/>
              <a:gd name="connsiteY40" fmla="*/ 676275 h 1143000"/>
              <a:gd name="connsiteX41" fmla="*/ 581025 w 1661223"/>
              <a:gd name="connsiteY41" fmla="*/ 647700 h 1143000"/>
              <a:gd name="connsiteX42" fmla="*/ 561975 w 1661223"/>
              <a:gd name="connsiteY42" fmla="*/ 609600 h 1143000"/>
              <a:gd name="connsiteX43" fmla="*/ 542925 w 1661223"/>
              <a:gd name="connsiteY43" fmla="*/ 581025 h 1143000"/>
              <a:gd name="connsiteX44" fmla="*/ 533400 w 1661223"/>
              <a:gd name="connsiteY44" fmla="*/ 552450 h 1143000"/>
              <a:gd name="connsiteX45" fmla="*/ 485775 w 1661223"/>
              <a:gd name="connsiteY45" fmla="*/ 495300 h 1143000"/>
              <a:gd name="connsiteX46" fmla="*/ 457200 w 1661223"/>
              <a:gd name="connsiteY46" fmla="*/ 476250 h 1143000"/>
              <a:gd name="connsiteX47" fmla="*/ 371475 w 1661223"/>
              <a:gd name="connsiteY47" fmla="*/ 409575 h 1143000"/>
              <a:gd name="connsiteX48" fmla="*/ 304800 w 1661223"/>
              <a:gd name="connsiteY48" fmla="*/ 371475 h 1143000"/>
              <a:gd name="connsiteX49" fmla="*/ 276225 w 1661223"/>
              <a:gd name="connsiteY49" fmla="*/ 342900 h 1143000"/>
              <a:gd name="connsiteX50" fmla="*/ 238125 w 1661223"/>
              <a:gd name="connsiteY50" fmla="*/ 333375 h 1143000"/>
              <a:gd name="connsiteX51" fmla="*/ 200025 w 1661223"/>
              <a:gd name="connsiteY51" fmla="*/ 314325 h 1143000"/>
              <a:gd name="connsiteX52" fmla="*/ 142875 w 1661223"/>
              <a:gd name="connsiteY52" fmla="*/ 295275 h 1143000"/>
              <a:gd name="connsiteX53" fmla="*/ 114300 w 1661223"/>
              <a:gd name="connsiteY53" fmla="*/ 266700 h 1143000"/>
              <a:gd name="connsiteX54" fmla="*/ 57150 w 1661223"/>
              <a:gd name="connsiteY54" fmla="*/ 238125 h 1143000"/>
              <a:gd name="connsiteX55" fmla="*/ 0 w 1661223"/>
              <a:gd name="connsiteY55" fmla="*/ 180975 h 1143000"/>
              <a:gd name="connsiteX56" fmla="*/ 19050 w 1661223"/>
              <a:gd name="connsiteY56" fmla="*/ 66675 h 1143000"/>
              <a:gd name="connsiteX57" fmla="*/ 38100 w 1661223"/>
              <a:gd name="connsiteY57" fmla="*/ 38100 h 1143000"/>
              <a:gd name="connsiteX58" fmla="*/ 66675 w 1661223"/>
              <a:gd name="connsiteY58" fmla="*/ 19050 h 1143000"/>
              <a:gd name="connsiteX59" fmla="*/ 123825 w 1661223"/>
              <a:gd name="connsiteY59" fmla="*/ 0 h 1143000"/>
              <a:gd name="connsiteX60" fmla="*/ 295275 w 1661223"/>
              <a:gd name="connsiteY60" fmla="*/ 9525 h 1143000"/>
              <a:gd name="connsiteX61" fmla="*/ 390525 w 1661223"/>
              <a:gd name="connsiteY61" fmla="*/ 38100 h 1143000"/>
              <a:gd name="connsiteX62" fmla="*/ 419100 w 1661223"/>
              <a:gd name="connsiteY62" fmla="*/ 47625 h 1143000"/>
              <a:gd name="connsiteX63" fmla="*/ 476250 w 1661223"/>
              <a:gd name="connsiteY63" fmla="*/ 85725 h 1143000"/>
              <a:gd name="connsiteX64" fmla="*/ 542925 w 1661223"/>
              <a:gd name="connsiteY64" fmla="*/ 114300 h 1143000"/>
              <a:gd name="connsiteX65" fmla="*/ 600075 w 1661223"/>
              <a:gd name="connsiteY65" fmla="*/ 152400 h 1143000"/>
              <a:gd name="connsiteX66" fmla="*/ 666750 w 1661223"/>
              <a:gd name="connsiteY66" fmla="*/ 180975 h 1143000"/>
              <a:gd name="connsiteX67" fmla="*/ 723900 w 1661223"/>
              <a:gd name="connsiteY67" fmla="*/ 219075 h 1143000"/>
              <a:gd name="connsiteX68" fmla="*/ 752475 w 1661223"/>
              <a:gd name="connsiteY68" fmla="*/ 238125 h 1143000"/>
              <a:gd name="connsiteX69" fmla="*/ 781050 w 1661223"/>
              <a:gd name="connsiteY69" fmla="*/ 247650 h 1143000"/>
              <a:gd name="connsiteX70" fmla="*/ 847725 w 1661223"/>
              <a:gd name="connsiteY70" fmla="*/ 276225 h 1143000"/>
              <a:gd name="connsiteX71" fmla="*/ 904875 w 1661223"/>
              <a:gd name="connsiteY71" fmla="*/ 314325 h 1143000"/>
              <a:gd name="connsiteX72" fmla="*/ 933450 w 1661223"/>
              <a:gd name="connsiteY72" fmla="*/ 333375 h 1143000"/>
              <a:gd name="connsiteX73" fmla="*/ 942975 w 1661223"/>
              <a:gd name="connsiteY73" fmla="*/ 361950 h 1143000"/>
              <a:gd name="connsiteX74" fmla="*/ 1019175 w 1661223"/>
              <a:gd name="connsiteY74" fmla="*/ 428625 h 1143000"/>
              <a:gd name="connsiteX75" fmla="*/ 1047750 w 1661223"/>
              <a:gd name="connsiteY75" fmla="*/ 447675 h 1143000"/>
              <a:gd name="connsiteX76" fmla="*/ 1076325 w 1661223"/>
              <a:gd name="connsiteY76" fmla="*/ 4572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661223" h="1143000">
                <a:moveTo>
                  <a:pt x="952500" y="390525"/>
                </a:moveTo>
                <a:cubicBezTo>
                  <a:pt x="968375" y="396875"/>
                  <a:pt x="984116" y="403572"/>
                  <a:pt x="1000125" y="409575"/>
                </a:cubicBezTo>
                <a:cubicBezTo>
                  <a:pt x="1009526" y="413100"/>
                  <a:pt x="1020346" y="413531"/>
                  <a:pt x="1028700" y="419100"/>
                </a:cubicBezTo>
                <a:cubicBezTo>
                  <a:pt x="1039908" y="426572"/>
                  <a:pt x="1046067" y="440203"/>
                  <a:pt x="1057275" y="447675"/>
                </a:cubicBezTo>
                <a:cubicBezTo>
                  <a:pt x="1065629" y="453244"/>
                  <a:pt x="1076870" y="452710"/>
                  <a:pt x="1085850" y="457200"/>
                </a:cubicBezTo>
                <a:cubicBezTo>
                  <a:pt x="1096089" y="462320"/>
                  <a:pt x="1103964" y="471601"/>
                  <a:pt x="1114425" y="476250"/>
                </a:cubicBezTo>
                <a:cubicBezTo>
                  <a:pt x="1132775" y="484405"/>
                  <a:pt x="1152525" y="488950"/>
                  <a:pt x="1171575" y="495300"/>
                </a:cubicBezTo>
                <a:cubicBezTo>
                  <a:pt x="1181100" y="498475"/>
                  <a:pt x="1190410" y="502390"/>
                  <a:pt x="1200150" y="504825"/>
                </a:cubicBezTo>
                <a:cubicBezTo>
                  <a:pt x="1212357" y="507877"/>
                  <a:pt x="1253160" y="517043"/>
                  <a:pt x="1266825" y="523875"/>
                </a:cubicBezTo>
                <a:cubicBezTo>
                  <a:pt x="1277064" y="528995"/>
                  <a:pt x="1285161" y="537805"/>
                  <a:pt x="1295400" y="542925"/>
                </a:cubicBezTo>
                <a:cubicBezTo>
                  <a:pt x="1304380" y="547415"/>
                  <a:pt x="1315198" y="547574"/>
                  <a:pt x="1323975" y="552450"/>
                </a:cubicBezTo>
                <a:cubicBezTo>
                  <a:pt x="1343989" y="563569"/>
                  <a:pt x="1359405" y="583310"/>
                  <a:pt x="1381125" y="590550"/>
                </a:cubicBezTo>
                <a:cubicBezTo>
                  <a:pt x="1390650" y="593725"/>
                  <a:pt x="1400923" y="595199"/>
                  <a:pt x="1409700" y="600075"/>
                </a:cubicBezTo>
                <a:cubicBezTo>
                  <a:pt x="1507956" y="654662"/>
                  <a:pt x="1430767" y="626147"/>
                  <a:pt x="1495425" y="647700"/>
                </a:cubicBezTo>
                <a:cubicBezTo>
                  <a:pt x="1501775" y="657225"/>
                  <a:pt x="1506380" y="668180"/>
                  <a:pt x="1514475" y="676275"/>
                </a:cubicBezTo>
                <a:cubicBezTo>
                  <a:pt x="1522570" y="684370"/>
                  <a:pt x="1535899" y="686386"/>
                  <a:pt x="1543050" y="695325"/>
                </a:cubicBezTo>
                <a:cubicBezTo>
                  <a:pt x="1595630" y="761050"/>
                  <a:pt x="1499258" y="688355"/>
                  <a:pt x="1581150" y="742950"/>
                </a:cubicBezTo>
                <a:cubicBezTo>
                  <a:pt x="1587500" y="752475"/>
                  <a:pt x="1594520" y="761586"/>
                  <a:pt x="1600200" y="771525"/>
                </a:cubicBezTo>
                <a:cubicBezTo>
                  <a:pt x="1607245" y="783853"/>
                  <a:pt x="1610997" y="798071"/>
                  <a:pt x="1619250" y="809625"/>
                </a:cubicBezTo>
                <a:cubicBezTo>
                  <a:pt x="1627080" y="820586"/>
                  <a:pt x="1638300" y="828675"/>
                  <a:pt x="1647825" y="838200"/>
                </a:cubicBezTo>
                <a:cubicBezTo>
                  <a:pt x="1664881" y="889369"/>
                  <a:pt x="1666481" y="881181"/>
                  <a:pt x="1647825" y="962025"/>
                </a:cubicBezTo>
                <a:cubicBezTo>
                  <a:pt x="1645251" y="973179"/>
                  <a:pt x="1633895" y="980361"/>
                  <a:pt x="1628775" y="990600"/>
                </a:cubicBezTo>
                <a:cubicBezTo>
                  <a:pt x="1624285" y="999580"/>
                  <a:pt x="1623740" y="1010195"/>
                  <a:pt x="1619250" y="1019175"/>
                </a:cubicBezTo>
                <a:cubicBezTo>
                  <a:pt x="1614130" y="1029414"/>
                  <a:pt x="1605320" y="1037511"/>
                  <a:pt x="1600200" y="1047750"/>
                </a:cubicBezTo>
                <a:cubicBezTo>
                  <a:pt x="1595710" y="1056730"/>
                  <a:pt x="1597775" y="1069225"/>
                  <a:pt x="1590675" y="1076325"/>
                </a:cubicBezTo>
                <a:cubicBezTo>
                  <a:pt x="1574486" y="1092514"/>
                  <a:pt x="1552575" y="1101725"/>
                  <a:pt x="1533525" y="1114425"/>
                </a:cubicBezTo>
                <a:cubicBezTo>
                  <a:pt x="1494058" y="1140737"/>
                  <a:pt x="1516056" y="1130699"/>
                  <a:pt x="1466850" y="1143000"/>
                </a:cubicBezTo>
                <a:cubicBezTo>
                  <a:pt x="1381125" y="1139825"/>
                  <a:pt x="1295281" y="1138998"/>
                  <a:pt x="1209675" y="1133475"/>
                </a:cubicBezTo>
                <a:cubicBezTo>
                  <a:pt x="1156022" y="1130014"/>
                  <a:pt x="1186356" y="1123481"/>
                  <a:pt x="1143000" y="1104900"/>
                </a:cubicBezTo>
                <a:cubicBezTo>
                  <a:pt x="1105728" y="1088926"/>
                  <a:pt x="1086166" y="1101936"/>
                  <a:pt x="1047750" y="1076325"/>
                </a:cubicBezTo>
                <a:cubicBezTo>
                  <a:pt x="965858" y="1021730"/>
                  <a:pt x="1069470" y="1087185"/>
                  <a:pt x="990600" y="1047750"/>
                </a:cubicBezTo>
                <a:cubicBezTo>
                  <a:pt x="980361" y="1042630"/>
                  <a:pt x="972264" y="1033820"/>
                  <a:pt x="962025" y="1028700"/>
                </a:cubicBezTo>
                <a:cubicBezTo>
                  <a:pt x="953045" y="1024210"/>
                  <a:pt x="942430" y="1023665"/>
                  <a:pt x="933450" y="1019175"/>
                </a:cubicBezTo>
                <a:cubicBezTo>
                  <a:pt x="867671" y="986286"/>
                  <a:pt x="946069" y="1010424"/>
                  <a:pt x="866775" y="990600"/>
                </a:cubicBezTo>
                <a:cubicBezTo>
                  <a:pt x="832922" y="968031"/>
                  <a:pt x="797901" y="946051"/>
                  <a:pt x="771525" y="914400"/>
                </a:cubicBezTo>
                <a:cubicBezTo>
                  <a:pt x="764196" y="905606"/>
                  <a:pt x="761090" y="893363"/>
                  <a:pt x="752475" y="885825"/>
                </a:cubicBezTo>
                <a:cubicBezTo>
                  <a:pt x="735245" y="870748"/>
                  <a:pt x="695325" y="847725"/>
                  <a:pt x="695325" y="847725"/>
                </a:cubicBezTo>
                <a:cubicBezTo>
                  <a:pt x="692150" y="838200"/>
                  <a:pt x="690676" y="827927"/>
                  <a:pt x="685800" y="819150"/>
                </a:cubicBezTo>
                <a:cubicBezTo>
                  <a:pt x="674681" y="799136"/>
                  <a:pt x="654940" y="783720"/>
                  <a:pt x="647700" y="762000"/>
                </a:cubicBezTo>
                <a:cubicBezTo>
                  <a:pt x="623759" y="690176"/>
                  <a:pt x="656054" y="778708"/>
                  <a:pt x="619125" y="704850"/>
                </a:cubicBezTo>
                <a:cubicBezTo>
                  <a:pt x="614635" y="695870"/>
                  <a:pt x="615169" y="684629"/>
                  <a:pt x="609600" y="676275"/>
                </a:cubicBezTo>
                <a:cubicBezTo>
                  <a:pt x="602128" y="665067"/>
                  <a:pt x="588855" y="658661"/>
                  <a:pt x="581025" y="647700"/>
                </a:cubicBezTo>
                <a:cubicBezTo>
                  <a:pt x="572772" y="636146"/>
                  <a:pt x="569020" y="621928"/>
                  <a:pt x="561975" y="609600"/>
                </a:cubicBezTo>
                <a:cubicBezTo>
                  <a:pt x="556295" y="599661"/>
                  <a:pt x="548045" y="591264"/>
                  <a:pt x="542925" y="581025"/>
                </a:cubicBezTo>
                <a:cubicBezTo>
                  <a:pt x="538435" y="572045"/>
                  <a:pt x="537890" y="561430"/>
                  <a:pt x="533400" y="552450"/>
                </a:cubicBezTo>
                <a:cubicBezTo>
                  <a:pt x="522696" y="531043"/>
                  <a:pt x="503831" y="510347"/>
                  <a:pt x="485775" y="495300"/>
                </a:cubicBezTo>
                <a:cubicBezTo>
                  <a:pt x="476981" y="487971"/>
                  <a:pt x="465994" y="483579"/>
                  <a:pt x="457200" y="476250"/>
                </a:cubicBezTo>
                <a:cubicBezTo>
                  <a:pt x="410163" y="437052"/>
                  <a:pt x="443696" y="445686"/>
                  <a:pt x="371475" y="409575"/>
                </a:cubicBezTo>
                <a:cubicBezTo>
                  <a:pt x="348184" y="397930"/>
                  <a:pt x="324995" y="388304"/>
                  <a:pt x="304800" y="371475"/>
                </a:cubicBezTo>
                <a:cubicBezTo>
                  <a:pt x="294452" y="362851"/>
                  <a:pt x="287921" y="349583"/>
                  <a:pt x="276225" y="342900"/>
                </a:cubicBezTo>
                <a:cubicBezTo>
                  <a:pt x="264859" y="336405"/>
                  <a:pt x="250382" y="337972"/>
                  <a:pt x="238125" y="333375"/>
                </a:cubicBezTo>
                <a:cubicBezTo>
                  <a:pt x="224830" y="328389"/>
                  <a:pt x="213208" y="319598"/>
                  <a:pt x="200025" y="314325"/>
                </a:cubicBezTo>
                <a:cubicBezTo>
                  <a:pt x="181381" y="306867"/>
                  <a:pt x="142875" y="295275"/>
                  <a:pt x="142875" y="295275"/>
                </a:cubicBezTo>
                <a:cubicBezTo>
                  <a:pt x="133350" y="285750"/>
                  <a:pt x="125508" y="274172"/>
                  <a:pt x="114300" y="266700"/>
                </a:cubicBezTo>
                <a:cubicBezTo>
                  <a:pt x="48101" y="222567"/>
                  <a:pt x="124595" y="298076"/>
                  <a:pt x="57150" y="238125"/>
                </a:cubicBezTo>
                <a:cubicBezTo>
                  <a:pt x="37014" y="220227"/>
                  <a:pt x="0" y="180975"/>
                  <a:pt x="0" y="180975"/>
                </a:cubicBezTo>
                <a:cubicBezTo>
                  <a:pt x="3018" y="153813"/>
                  <a:pt x="3093" y="98590"/>
                  <a:pt x="19050" y="66675"/>
                </a:cubicBezTo>
                <a:cubicBezTo>
                  <a:pt x="24170" y="56436"/>
                  <a:pt x="30005" y="46195"/>
                  <a:pt x="38100" y="38100"/>
                </a:cubicBezTo>
                <a:cubicBezTo>
                  <a:pt x="46195" y="30005"/>
                  <a:pt x="56214" y="23699"/>
                  <a:pt x="66675" y="19050"/>
                </a:cubicBezTo>
                <a:cubicBezTo>
                  <a:pt x="85025" y="10895"/>
                  <a:pt x="123825" y="0"/>
                  <a:pt x="123825" y="0"/>
                </a:cubicBezTo>
                <a:cubicBezTo>
                  <a:pt x="180975" y="3175"/>
                  <a:pt x="238272" y="4343"/>
                  <a:pt x="295275" y="9525"/>
                </a:cubicBezTo>
                <a:cubicBezTo>
                  <a:pt x="315068" y="11324"/>
                  <a:pt x="378919" y="34231"/>
                  <a:pt x="390525" y="38100"/>
                </a:cubicBezTo>
                <a:cubicBezTo>
                  <a:pt x="400050" y="41275"/>
                  <a:pt x="410746" y="42056"/>
                  <a:pt x="419100" y="47625"/>
                </a:cubicBezTo>
                <a:cubicBezTo>
                  <a:pt x="438150" y="60325"/>
                  <a:pt x="454530" y="78485"/>
                  <a:pt x="476250" y="85725"/>
                </a:cubicBezTo>
                <a:cubicBezTo>
                  <a:pt x="505811" y="95579"/>
                  <a:pt x="513500" y="96645"/>
                  <a:pt x="542925" y="114300"/>
                </a:cubicBezTo>
                <a:cubicBezTo>
                  <a:pt x="562558" y="126080"/>
                  <a:pt x="578355" y="145160"/>
                  <a:pt x="600075" y="152400"/>
                </a:cubicBezTo>
                <a:cubicBezTo>
                  <a:pt x="629636" y="162254"/>
                  <a:pt x="637325" y="163320"/>
                  <a:pt x="666750" y="180975"/>
                </a:cubicBezTo>
                <a:cubicBezTo>
                  <a:pt x="686383" y="192755"/>
                  <a:pt x="704850" y="206375"/>
                  <a:pt x="723900" y="219075"/>
                </a:cubicBezTo>
                <a:cubicBezTo>
                  <a:pt x="733425" y="225425"/>
                  <a:pt x="741615" y="234505"/>
                  <a:pt x="752475" y="238125"/>
                </a:cubicBezTo>
                <a:cubicBezTo>
                  <a:pt x="762000" y="241300"/>
                  <a:pt x="772070" y="243160"/>
                  <a:pt x="781050" y="247650"/>
                </a:cubicBezTo>
                <a:cubicBezTo>
                  <a:pt x="846829" y="280539"/>
                  <a:pt x="768431" y="256401"/>
                  <a:pt x="847725" y="276225"/>
                </a:cubicBezTo>
                <a:lnTo>
                  <a:pt x="904875" y="314325"/>
                </a:lnTo>
                <a:lnTo>
                  <a:pt x="933450" y="333375"/>
                </a:lnTo>
                <a:cubicBezTo>
                  <a:pt x="936625" y="342900"/>
                  <a:pt x="938485" y="352970"/>
                  <a:pt x="942975" y="361950"/>
                </a:cubicBezTo>
                <a:cubicBezTo>
                  <a:pt x="962819" y="401638"/>
                  <a:pt x="976312" y="400050"/>
                  <a:pt x="1019175" y="428625"/>
                </a:cubicBezTo>
                <a:cubicBezTo>
                  <a:pt x="1028700" y="434975"/>
                  <a:pt x="1036890" y="444055"/>
                  <a:pt x="1047750" y="447675"/>
                </a:cubicBezTo>
                <a:lnTo>
                  <a:pt x="1076325" y="45720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1771650" y="1809750"/>
            <a:ext cx="809625" cy="1323975"/>
          </a:xfrm>
          <a:custGeom>
            <a:avLst/>
            <a:gdLst>
              <a:gd name="connsiteX0" fmla="*/ 438150 w 809625"/>
              <a:gd name="connsiteY0" fmla="*/ 28575 h 1323975"/>
              <a:gd name="connsiteX1" fmla="*/ 523875 w 809625"/>
              <a:gd name="connsiteY1" fmla="*/ 28575 h 1323975"/>
              <a:gd name="connsiteX2" fmla="*/ 581025 w 809625"/>
              <a:gd name="connsiteY2" fmla="*/ 66675 h 1323975"/>
              <a:gd name="connsiteX3" fmla="*/ 619125 w 809625"/>
              <a:gd name="connsiteY3" fmla="*/ 152400 h 1323975"/>
              <a:gd name="connsiteX4" fmla="*/ 638175 w 809625"/>
              <a:gd name="connsiteY4" fmla="*/ 247650 h 1323975"/>
              <a:gd name="connsiteX5" fmla="*/ 723900 w 809625"/>
              <a:gd name="connsiteY5" fmla="*/ 295275 h 1323975"/>
              <a:gd name="connsiteX6" fmla="*/ 781050 w 809625"/>
              <a:gd name="connsiteY6" fmla="*/ 352425 h 1323975"/>
              <a:gd name="connsiteX7" fmla="*/ 800100 w 809625"/>
              <a:gd name="connsiteY7" fmla="*/ 419100 h 1323975"/>
              <a:gd name="connsiteX8" fmla="*/ 809625 w 809625"/>
              <a:gd name="connsiteY8" fmla="*/ 628650 h 1323975"/>
              <a:gd name="connsiteX9" fmla="*/ 800100 w 809625"/>
              <a:gd name="connsiteY9" fmla="*/ 1085850 h 1323975"/>
              <a:gd name="connsiteX10" fmla="*/ 781050 w 809625"/>
              <a:gd name="connsiteY10" fmla="*/ 1181100 h 1323975"/>
              <a:gd name="connsiteX11" fmla="*/ 771525 w 809625"/>
              <a:gd name="connsiteY11" fmla="*/ 1238250 h 1323975"/>
              <a:gd name="connsiteX12" fmla="*/ 762000 w 809625"/>
              <a:gd name="connsiteY12" fmla="*/ 1266825 h 1323975"/>
              <a:gd name="connsiteX13" fmla="*/ 638175 w 809625"/>
              <a:gd name="connsiteY13" fmla="*/ 1295400 h 1323975"/>
              <a:gd name="connsiteX14" fmla="*/ 533400 w 809625"/>
              <a:gd name="connsiteY14" fmla="*/ 1323975 h 1323975"/>
              <a:gd name="connsiteX15" fmla="*/ 266700 w 809625"/>
              <a:gd name="connsiteY15" fmla="*/ 1314450 h 1323975"/>
              <a:gd name="connsiteX16" fmla="*/ 228600 w 809625"/>
              <a:gd name="connsiteY16" fmla="*/ 1304925 h 1323975"/>
              <a:gd name="connsiteX17" fmla="*/ 95250 w 809625"/>
              <a:gd name="connsiteY17" fmla="*/ 1295400 h 1323975"/>
              <a:gd name="connsiteX18" fmla="*/ 66675 w 809625"/>
              <a:gd name="connsiteY18" fmla="*/ 1276350 h 1323975"/>
              <a:gd name="connsiteX19" fmla="*/ 38100 w 809625"/>
              <a:gd name="connsiteY19" fmla="*/ 1209675 h 1323975"/>
              <a:gd name="connsiteX20" fmla="*/ 19050 w 809625"/>
              <a:gd name="connsiteY20" fmla="*/ 1133475 h 1323975"/>
              <a:gd name="connsiteX21" fmla="*/ 0 w 809625"/>
              <a:gd name="connsiteY21" fmla="*/ 990600 h 1323975"/>
              <a:gd name="connsiteX22" fmla="*/ 9525 w 809625"/>
              <a:gd name="connsiteY22" fmla="*/ 485775 h 1323975"/>
              <a:gd name="connsiteX23" fmla="*/ 19050 w 809625"/>
              <a:gd name="connsiteY23" fmla="*/ 447675 h 1323975"/>
              <a:gd name="connsiteX24" fmla="*/ 47625 w 809625"/>
              <a:gd name="connsiteY24" fmla="*/ 361950 h 1323975"/>
              <a:gd name="connsiteX25" fmla="*/ 76200 w 809625"/>
              <a:gd name="connsiteY25" fmla="*/ 304800 h 1323975"/>
              <a:gd name="connsiteX26" fmla="*/ 180975 w 809625"/>
              <a:gd name="connsiteY26" fmla="*/ 295275 h 1323975"/>
              <a:gd name="connsiteX27" fmla="*/ 247650 w 809625"/>
              <a:gd name="connsiteY27" fmla="*/ 228600 h 1323975"/>
              <a:gd name="connsiteX28" fmla="*/ 276225 w 809625"/>
              <a:gd name="connsiteY28" fmla="*/ 133350 h 1323975"/>
              <a:gd name="connsiteX29" fmla="*/ 285750 w 809625"/>
              <a:gd name="connsiteY29" fmla="*/ 104775 h 1323975"/>
              <a:gd name="connsiteX30" fmla="*/ 314325 w 809625"/>
              <a:gd name="connsiteY30" fmla="*/ 95250 h 1323975"/>
              <a:gd name="connsiteX31" fmla="*/ 371475 w 809625"/>
              <a:gd name="connsiteY31" fmla="*/ 57150 h 1323975"/>
              <a:gd name="connsiteX32" fmla="*/ 400050 w 809625"/>
              <a:gd name="connsiteY32" fmla="*/ 28575 h 1323975"/>
              <a:gd name="connsiteX33" fmla="*/ 457200 w 809625"/>
              <a:gd name="connsiteY33" fmla="*/ 9525 h 1323975"/>
              <a:gd name="connsiteX34" fmla="*/ 485775 w 809625"/>
              <a:gd name="connsiteY34" fmla="*/ 0 h 132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09625" h="1323975">
                <a:moveTo>
                  <a:pt x="438150" y="28575"/>
                </a:moveTo>
                <a:cubicBezTo>
                  <a:pt x="474847" y="21236"/>
                  <a:pt x="489285" y="11280"/>
                  <a:pt x="523875" y="28575"/>
                </a:cubicBezTo>
                <a:cubicBezTo>
                  <a:pt x="544353" y="38814"/>
                  <a:pt x="581025" y="66675"/>
                  <a:pt x="581025" y="66675"/>
                </a:cubicBezTo>
                <a:cubicBezTo>
                  <a:pt x="602598" y="99034"/>
                  <a:pt x="611568" y="107060"/>
                  <a:pt x="619125" y="152400"/>
                </a:cubicBezTo>
                <a:cubicBezTo>
                  <a:pt x="619704" y="155876"/>
                  <a:pt x="631488" y="235948"/>
                  <a:pt x="638175" y="247650"/>
                </a:cubicBezTo>
                <a:cubicBezTo>
                  <a:pt x="665770" y="295941"/>
                  <a:pt x="676598" y="263741"/>
                  <a:pt x="723900" y="295275"/>
                </a:cubicBezTo>
                <a:cubicBezTo>
                  <a:pt x="765684" y="323131"/>
                  <a:pt x="745606" y="305167"/>
                  <a:pt x="781050" y="352425"/>
                </a:cubicBezTo>
                <a:cubicBezTo>
                  <a:pt x="786459" y="368652"/>
                  <a:pt x="798904" y="403552"/>
                  <a:pt x="800100" y="419100"/>
                </a:cubicBezTo>
                <a:cubicBezTo>
                  <a:pt x="805463" y="488816"/>
                  <a:pt x="806450" y="558800"/>
                  <a:pt x="809625" y="628650"/>
                </a:cubicBezTo>
                <a:cubicBezTo>
                  <a:pt x="806450" y="781050"/>
                  <a:pt x="805742" y="933521"/>
                  <a:pt x="800100" y="1085850"/>
                </a:cubicBezTo>
                <a:cubicBezTo>
                  <a:pt x="798616" y="1125908"/>
                  <a:pt x="788350" y="1144602"/>
                  <a:pt x="781050" y="1181100"/>
                </a:cubicBezTo>
                <a:cubicBezTo>
                  <a:pt x="777262" y="1200038"/>
                  <a:pt x="775715" y="1219397"/>
                  <a:pt x="771525" y="1238250"/>
                </a:cubicBezTo>
                <a:cubicBezTo>
                  <a:pt x="769347" y="1248051"/>
                  <a:pt x="770170" y="1260989"/>
                  <a:pt x="762000" y="1266825"/>
                </a:cubicBezTo>
                <a:cubicBezTo>
                  <a:pt x="735850" y="1285503"/>
                  <a:pt x="666257" y="1291388"/>
                  <a:pt x="638175" y="1295400"/>
                </a:cubicBezTo>
                <a:cubicBezTo>
                  <a:pt x="565666" y="1319570"/>
                  <a:pt x="600716" y="1310512"/>
                  <a:pt x="533400" y="1323975"/>
                </a:cubicBezTo>
                <a:cubicBezTo>
                  <a:pt x="444500" y="1320800"/>
                  <a:pt x="355483" y="1319999"/>
                  <a:pt x="266700" y="1314450"/>
                </a:cubicBezTo>
                <a:cubicBezTo>
                  <a:pt x="253635" y="1313633"/>
                  <a:pt x="241611" y="1306371"/>
                  <a:pt x="228600" y="1304925"/>
                </a:cubicBezTo>
                <a:cubicBezTo>
                  <a:pt x="184309" y="1300004"/>
                  <a:pt x="139700" y="1298575"/>
                  <a:pt x="95250" y="1295400"/>
                </a:cubicBezTo>
                <a:cubicBezTo>
                  <a:pt x="85725" y="1289050"/>
                  <a:pt x="74770" y="1284445"/>
                  <a:pt x="66675" y="1276350"/>
                </a:cubicBezTo>
                <a:cubicBezTo>
                  <a:pt x="45659" y="1255334"/>
                  <a:pt x="44346" y="1237781"/>
                  <a:pt x="38100" y="1209675"/>
                </a:cubicBezTo>
                <a:cubicBezTo>
                  <a:pt x="22775" y="1140711"/>
                  <a:pt x="36071" y="1184537"/>
                  <a:pt x="19050" y="1133475"/>
                </a:cubicBezTo>
                <a:cubicBezTo>
                  <a:pt x="16701" y="1117034"/>
                  <a:pt x="0" y="1002910"/>
                  <a:pt x="0" y="990600"/>
                </a:cubicBezTo>
                <a:cubicBezTo>
                  <a:pt x="0" y="822295"/>
                  <a:pt x="3623" y="653976"/>
                  <a:pt x="9525" y="485775"/>
                </a:cubicBezTo>
                <a:cubicBezTo>
                  <a:pt x="9984" y="472692"/>
                  <a:pt x="16210" y="460454"/>
                  <a:pt x="19050" y="447675"/>
                </a:cubicBezTo>
                <a:cubicBezTo>
                  <a:pt x="38812" y="358746"/>
                  <a:pt x="14799" y="438544"/>
                  <a:pt x="47625" y="361950"/>
                </a:cubicBezTo>
                <a:cubicBezTo>
                  <a:pt x="52387" y="350839"/>
                  <a:pt x="61139" y="309434"/>
                  <a:pt x="76200" y="304800"/>
                </a:cubicBezTo>
                <a:cubicBezTo>
                  <a:pt x="109718" y="294487"/>
                  <a:pt x="146050" y="298450"/>
                  <a:pt x="180975" y="295275"/>
                </a:cubicBezTo>
                <a:cubicBezTo>
                  <a:pt x="246479" y="251606"/>
                  <a:pt x="230885" y="278895"/>
                  <a:pt x="247650" y="228600"/>
                </a:cubicBezTo>
                <a:cubicBezTo>
                  <a:pt x="264972" y="107344"/>
                  <a:pt x="241571" y="202657"/>
                  <a:pt x="276225" y="133350"/>
                </a:cubicBezTo>
                <a:cubicBezTo>
                  <a:pt x="280715" y="124370"/>
                  <a:pt x="278650" y="111875"/>
                  <a:pt x="285750" y="104775"/>
                </a:cubicBezTo>
                <a:cubicBezTo>
                  <a:pt x="292850" y="97675"/>
                  <a:pt x="305548" y="100126"/>
                  <a:pt x="314325" y="95250"/>
                </a:cubicBezTo>
                <a:cubicBezTo>
                  <a:pt x="334339" y="84131"/>
                  <a:pt x="355286" y="73339"/>
                  <a:pt x="371475" y="57150"/>
                </a:cubicBezTo>
                <a:cubicBezTo>
                  <a:pt x="381000" y="47625"/>
                  <a:pt x="388275" y="35117"/>
                  <a:pt x="400050" y="28575"/>
                </a:cubicBezTo>
                <a:cubicBezTo>
                  <a:pt x="417603" y="18823"/>
                  <a:pt x="438150" y="15875"/>
                  <a:pt x="457200" y="9525"/>
                </a:cubicBezTo>
                <a:lnTo>
                  <a:pt x="48577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6134100" y="4581525"/>
            <a:ext cx="1362075" cy="1781175"/>
          </a:xfrm>
          <a:custGeom>
            <a:avLst/>
            <a:gdLst>
              <a:gd name="connsiteX0" fmla="*/ 571500 w 1362075"/>
              <a:gd name="connsiteY0" fmla="*/ 228600 h 1781175"/>
              <a:gd name="connsiteX1" fmla="*/ 600075 w 1362075"/>
              <a:gd name="connsiteY1" fmla="*/ 171450 h 1781175"/>
              <a:gd name="connsiteX2" fmla="*/ 628650 w 1362075"/>
              <a:gd name="connsiteY2" fmla="*/ 114300 h 1781175"/>
              <a:gd name="connsiteX3" fmla="*/ 714375 w 1362075"/>
              <a:gd name="connsiteY3" fmla="*/ 47625 h 1781175"/>
              <a:gd name="connsiteX4" fmla="*/ 742950 w 1362075"/>
              <a:gd name="connsiteY4" fmla="*/ 28575 h 1781175"/>
              <a:gd name="connsiteX5" fmla="*/ 771525 w 1362075"/>
              <a:gd name="connsiteY5" fmla="*/ 9525 h 1781175"/>
              <a:gd name="connsiteX6" fmla="*/ 800100 w 1362075"/>
              <a:gd name="connsiteY6" fmla="*/ 0 h 1781175"/>
              <a:gd name="connsiteX7" fmla="*/ 962025 w 1362075"/>
              <a:gd name="connsiteY7" fmla="*/ 9525 h 1781175"/>
              <a:gd name="connsiteX8" fmla="*/ 990600 w 1362075"/>
              <a:gd name="connsiteY8" fmla="*/ 28575 h 1781175"/>
              <a:gd name="connsiteX9" fmla="*/ 1047750 w 1362075"/>
              <a:gd name="connsiteY9" fmla="*/ 57150 h 1781175"/>
              <a:gd name="connsiteX10" fmla="*/ 1066800 w 1362075"/>
              <a:gd name="connsiteY10" fmla="*/ 85725 h 1781175"/>
              <a:gd name="connsiteX11" fmla="*/ 1114425 w 1362075"/>
              <a:gd name="connsiteY11" fmla="*/ 142875 h 1781175"/>
              <a:gd name="connsiteX12" fmla="*/ 1133475 w 1362075"/>
              <a:gd name="connsiteY12" fmla="*/ 219075 h 1781175"/>
              <a:gd name="connsiteX13" fmla="*/ 1143000 w 1362075"/>
              <a:gd name="connsiteY13" fmla="*/ 247650 h 1781175"/>
              <a:gd name="connsiteX14" fmla="*/ 1152525 w 1362075"/>
              <a:gd name="connsiteY14" fmla="*/ 285750 h 1781175"/>
              <a:gd name="connsiteX15" fmla="*/ 1143000 w 1362075"/>
              <a:gd name="connsiteY15" fmla="*/ 485775 h 1781175"/>
              <a:gd name="connsiteX16" fmla="*/ 1143000 w 1362075"/>
              <a:gd name="connsiteY16" fmla="*/ 733425 h 1781175"/>
              <a:gd name="connsiteX17" fmla="*/ 1171575 w 1362075"/>
              <a:gd name="connsiteY17" fmla="*/ 752475 h 1781175"/>
              <a:gd name="connsiteX18" fmla="*/ 1200150 w 1362075"/>
              <a:gd name="connsiteY18" fmla="*/ 781050 h 1781175"/>
              <a:gd name="connsiteX19" fmla="*/ 1219200 w 1362075"/>
              <a:gd name="connsiteY19" fmla="*/ 809625 h 1781175"/>
              <a:gd name="connsiteX20" fmla="*/ 1276350 w 1362075"/>
              <a:gd name="connsiteY20" fmla="*/ 847725 h 1781175"/>
              <a:gd name="connsiteX21" fmla="*/ 1295400 w 1362075"/>
              <a:gd name="connsiteY21" fmla="*/ 876300 h 1781175"/>
              <a:gd name="connsiteX22" fmla="*/ 1314450 w 1362075"/>
              <a:gd name="connsiteY22" fmla="*/ 1038225 h 1781175"/>
              <a:gd name="connsiteX23" fmla="*/ 1323975 w 1362075"/>
              <a:gd name="connsiteY23" fmla="*/ 1066800 h 1781175"/>
              <a:gd name="connsiteX24" fmla="*/ 1333500 w 1362075"/>
              <a:gd name="connsiteY24" fmla="*/ 1104900 h 1781175"/>
              <a:gd name="connsiteX25" fmla="*/ 1343025 w 1362075"/>
              <a:gd name="connsiteY25" fmla="*/ 1152525 h 1781175"/>
              <a:gd name="connsiteX26" fmla="*/ 1362075 w 1362075"/>
              <a:gd name="connsiteY26" fmla="*/ 1228725 h 1781175"/>
              <a:gd name="connsiteX27" fmla="*/ 1352550 w 1362075"/>
              <a:gd name="connsiteY27" fmla="*/ 1409700 h 1781175"/>
              <a:gd name="connsiteX28" fmla="*/ 1304925 w 1362075"/>
              <a:gd name="connsiteY28" fmla="*/ 1504950 h 1781175"/>
              <a:gd name="connsiteX29" fmla="*/ 1285875 w 1362075"/>
              <a:gd name="connsiteY29" fmla="*/ 1533525 h 1781175"/>
              <a:gd name="connsiteX30" fmla="*/ 1266825 w 1362075"/>
              <a:gd name="connsiteY30" fmla="*/ 1562100 h 1781175"/>
              <a:gd name="connsiteX31" fmla="*/ 1209675 w 1362075"/>
              <a:gd name="connsiteY31" fmla="*/ 1609725 h 1781175"/>
              <a:gd name="connsiteX32" fmla="*/ 1152525 w 1362075"/>
              <a:gd name="connsiteY32" fmla="*/ 1647825 h 1781175"/>
              <a:gd name="connsiteX33" fmla="*/ 1123950 w 1362075"/>
              <a:gd name="connsiteY33" fmla="*/ 1666875 h 1781175"/>
              <a:gd name="connsiteX34" fmla="*/ 1066800 w 1362075"/>
              <a:gd name="connsiteY34" fmla="*/ 1714500 h 1781175"/>
              <a:gd name="connsiteX35" fmla="*/ 1038225 w 1362075"/>
              <a:gd name="connsiteY35" fmla="*/ 1743075 h 1781175"/>
              <a:gd name="connsiteX36" fmla="*/ 1009650 w 1362075"/>
              <a:gd name="connsiteY36" fmla="*/ 1762125 h 1781175"/>
              <a:gd name="connsiteX37" fmla="*/ 952500 w 1362075"/>
              <a:gd name="connsiteY37" fmla="*/ 1781175 h 1781175"/>
              <a:gd name="connsiteX38" fmla="*/ 771525 w 1362075"/>
              <a:gd name="connsiteY38" fmla="*/ 1771650 h 1781175"/>
              <a:gd name="connsiteX39" fmla="*/ 666750 w 1362075"/>
              <a:gd name="connsiteY39" fmla="*/ 1752600 h 1781175"/>
              <a:gd name="connsiteX40" fmla="*/ 638175 w 1362075"/>
              <a:gd name="connsiteY40" fmla="*/ 1743075 h 1781175"/>
              <a:gd name="connsiteX41" fmla="*/ 571500 w 1362075"/>
              <a:gd name="connsiteY41" fmla="*/ 1724025 h 1781175"/>
              <a:gd name="connsiteX42" fmla="*/ 542925 w 1362075"/>
              <a:gd name="connsiteY42" fmla="*/ 1714500 h 1781175"/>
              <a:gd name="connsiteX43" fmla="*/ 514350 w 1362075"/>
              <a:gd name="connsiteY43" fmla="*/ 1695450 h 1781175"/>
              <a:gd name="connsiteX44" fmla="*/ 476250 w 1362075"/>
              <a:gd name="connsiteY44" fmla="*/ 1628775 h 1781175"/>
              <a:gd name="connsiteX45" fmla="*/ 428625 w 1362075"/>
              <a:gd name="connsiteY45" fmla="*/ 1562100 h 1781175"/>
              <a:gd name="connsiteX46" fmla="*/ 390525 w 1362075"/>
              <a:gd name="connsiteY46" fmla="*/ 1504950 h 1781175"/>
              <a:gd name="connsiteX47" fmla="*/ 371475 w 1362075"/>
              <a:gd name="connsiteY47" fmla="*/ 1447800 h 1781175"/>
              <a:gd name="connsiteX48" fmla="*/ 361950 w 1362075"/>
              <a:gd name="connsiteY48" fmla="*/ 1419225 h 1781175"/>
              <a:gd name="connsiteX49" fmla="*/ 342900 w 1362075"/>
              <a:gd name="connsiteY49" fmla="*/ 1247775 h 1781175"/>
              <a:gd name="connsiteX50" fmla="*/ 323850 w 1362075"/>
              <a:gd name="connsiteY50" fmla="*/ 1171575 h 1781175"/>
              <a:gd name="connsiteX51" fmla="*/ 304800 w 1362075"/>
              <a:gd name="connsiteY51" fmla="*/ 1143000 h 1781175"/>
              <a:gd name="connsiteX52" fmla="*/ 266700 w 1362075"/>
              <a:gd name="connsiteY52" fmla="*/ 1085850 h 1781175"/>
              <a:gd name="connsiteX53" fmla="*/ 228600 w 1362075"/>
              <a:gd name="connsiteY53" fmla="*/ 1038225 h 1781175"/>
              <a:gd name="connsiteX54" fmla="*/ 190500 w 1362075"/>
              <a:gd name="connsiteY54" fmla="*/ 981075 h 1781175"/>
              <a:gd name="connsiteX55" fmla="*/ 171450 w 1362075"/>
              <a:gd name="connsiteY55" fmla="*/ 952500 h 1781175"/>
              <a:gd name="connsiteX56" fmla="*/ 142875 w 1362075"/>
              <a:gd name="connsiteY56" fmla="*/ 923925 h 1781175"/>
              <a:gd name="connsiteX57" fmla="*/ 76200 w 1362075"/>
              <a:gd name="connsiteY57" fmla="*/ 838200 h 1781175"/>
              <a:gd name="connsiteX58" fmla="*/ 57150 w 1362075"/>
              <a:gd name="connsiteY58" fmla="*/ 781050 h 1781175"/>
              <a:gd name="connsiteX59" fmla="*/ 38100 w 1362075"/>
              <a:gd name="connsiteY59" fmla="*/ 752475 h 1781175"/>
              <a:gd name="connsiteX60" fmla="*/ 19050 w 1362075"/>
              <a:gd name="connsiteY60" fmla="*/ 695325 h 1781175"/>
              <a:gd name="connsiteX61" fmla="*/ 9525 w 1362075"/>
              <a:gd name="connsiteY61" fmla="*/ 666750 h 1781175"/>
              <a:gd name="connsiteX62" fmla="*/ 0 w 1362075"/>
              <a:gd name="connsiteY62" fmla="*/ 638175 h 1781175"/>
              <a:gd name="connsiteX63" fmla="*/ 9525 w 1362075"/>
              <a:gd name="connsiteY63" fmla="*/ 495300 h 1781175"/>
              <a:gd name="connsiteX64" fmla="*/ 19050 w 1362075"/>
              <a:gd name="connsiteY64" fmla="*/ 466725 h 1781175"/>
              <a:gd name="connsiteX65" fmla="*/ 57150 w 1362075"/>
              <a:gd name="connsiteY65" fmla="*/ 409575 h 1781175"/>
              <a:gd name="connsiteX66" fmla="*/ 95250 w 1362075"/>
              <a:gd name="connsiteY66" fmla="*/ 361950 h 1781175"/>
              <a:gd name="connsiteX67" fmla="*/ 104775 w 1362075"/>
              <a:gd name="connsiteY67" fmla="*/ 333375 h 1781175"/>
              <a:gd name="connsiteX68" fmla="*/ 161925 w 1362075"/>
              <a:gd name="connsiteY68" fmla="*/ 295275 h 1781175"/>
              <a:gd name="connsiteX69" fmla="*/ 285750 w 1362075"/>
              <a:gd name="connsiteY69" fmla="*/ 266700 h 1781175"/>
              <a:gd name="connsiteX70" fmla="*/ 561975 w 1362075"/>
              <a:gd name="connsiteY70" fmla="*/ 257175 h 1781175"/>
              <a:gd name="connsiteX71" fmla="*/ 590550 w 1362075"/>
              <a:gd name="connsiteY71" fmla="*/ 238125 h 1781175"/>
              <a:gd name="connsiteX72" fmla="*/ 609600 w 1362075"/>
              <a:gd name="connsiteY72" fmla="*/ 180975 h 1781175"/>
              <a:gd name="connsiteX73" fmla="*/ 619125 w 1362075"/>
              <a:gd name="connsiteY73" fmla="*/ 152400 h 1781175"/>
              <a:gd name="connsiteX74" fmla="*/ 638175 w 1362075"/>
              <a:gd name="connsiteY74" fmla="*/ 123825 h 1781175"/>
              <a:gd name="connsiteX75" fmla="*/ 647700 w 1362075"/>
              <a:gd name="connsiteY75" fmla="*/ 95250 h 1781175"/>
              <a:gd name="connsiteX76" fmla="*/ 676275 w 1362075"/>
              <a:gd name="connsiteY76" fmla="*/ 76200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362075" h="1781175">
                <a:moveTo>
                  <a:pt x="571500" y="228600"/>
                </a:moveTo>
                <a:cubicBezTo>
                  <a:pt x="581025" y="209550"/>
                  <a:pt x="591425" y="190913"/>
                  <a:pt x="600075" y="171450"/>
                </a:cubicBezTo>
                <a:cubicBezTo>
                  <a:pt x="616440" y="134629"/>
                  <a:pt x="600359" y="148249"/>
                  <a:pt x="628650" y="114300"/>
                </a:cubicBezTo>
                <a:cubicBezTo>
                  <a:pt x="656628" y="80727"/>
                  <a:pt x="674549" y="74176"/>
                  <a:pt x="714375" y="47625"/>
                </a:cubicBezTo>
                <a:lnTo>
                  <a:pt x="742950" y="28575"/>
                </a:lnTo>
                <a:cubicBezTo>
                  <a:pt x="752475" y="22225"/>
                  <a:pt x="760665" y="13145"/>
                  <a:pt x="771525" y="9525"/>
                </a:cubicBezTo>
                <a:lnTo>
                  <a:pt x="800100" y="0"/>
                </a:lnTo>
                <a:cubicBezTo>
                  <a:pt x="854075" y="3175"/>
                  <a:pt x="908555" y="1504"/>
                  <a:pt x="962025" y="9525"/>
                </a:cubicBezTo>
                <a:cubicBezTo>
                  <a:pt x="973346" y="11223"/>
                  <a:pt x="980361" y="23455"/>
                  <a:pt x="990600" y="28575"/>
                </a:cubicBezTo>
                <a:cubicBezTo>
                  <a:pt x="1069470" y="68010"/>
                  <a:pt x="965858" y="2555"/>
                  <a:pt x="1047750" y="57150"/>
                </a:cubicBezTo>
                <a:cubicBezTo>
                  <a:pt x="1054100" y="66675"/>
                  <a:pt x="1059471" y="76931"/>
                  <a:pt x="1066800" y="85725"/>
                </a:cubicBezTo>
                <a:cubicBezTo>
                  <a:pt x="1093132" y="117323"/>
                  <a:pt x="1096688" y="107402"/>
                  <a:pt x="1114425" y="142875"/>
                </a:cubicBezTo>
                <a:cubicBezTo>
                  <a:pt x="1125311" y="164648"/>
                  <a:pt x="1128041" y="197338"/>
                  <a:pt x="1133475" y="219075"/>
                </a:cubicBezTo>
                <a:cubicBezTo>
                  <a:pt x="1135910" y="228815"/>
                  <a:pt x="1140242" y="237996"/>
                  <a:pt x="1143000" y="247650"/>
                </a:cubicBezTo>
                <a:cubicBezTo>
                  <a:pt x="1146596" y="260237"/>
                  <a:pt x="1149350" y="273050"/>
                  <a:pt x="1152525" y="285750"/>
                </a:cubicBezTo>
                <a:cubicBezTo>
                  <a:pt x="1149350" y="352425"/>
                  <a:pt x="1147440" y="419172"/>
                  <a:pt x="1143000" y="485775"/>
                </a:cubicBezTo>
                <a:cubicBezTo>
                  <a:pt x="1135910" y="592123"/>
                  <a:pt x="1115979" y="605073"/>
                  <a:pt x="1143000" y="733425"/>
                </a:cubicBezTo>
                <a:cubicBezTo>
                  <a:pt x="1145358" y="744627"/>
                  <a:pt x="1162781" y="745146"/>
                  <a:pt x="1171575" y="752475"/>
                </a:cubicBezTo>
                <a:cubicBezTo>
                  <a:pt x="1181923" y="761099"/>
                  <a:pt x="1191526" y="770702"/>
                  <a:pt x="1200150" y="781050"/>
                </a:cubicBezTo>
                <a:cubicBezTo>
                  <a:pt x="1207479" y="789844"/>
                  <a:pt x="1210585" y="802087"/>
                  <a:pt x="1219200" y="809625"/>
                </a:cubicBezTo>
                <a:cubicBezTo>
                  <a:pt x="1236430" y="824702"/>
                  <a:pt x="1276350" y="847725"/>
                  <a:pt x="1276350" y="847725"/>
                </a:cubicBezTo>
                <a:cubicBezTo>
                  <a:pt x="1282700" y="857250"/>
                  <a:pt x="1290280" y="866061"/>
                  <a:pt x="1295400" y="876300"/>
                </a:cubicBezTo>
                <a:cubicBezTo>
                  <a:pt x="1317336" y="920172"/>
                  <a:pt x="1311672" y="1014608"/>
                  <a:pt x="1314450" y="1038225"/>
                </a:cubicBezTo>
                <a:cubicBezTo>
                  <a:pt x="1315623" y="1048196"/>
                  <a:pt x="1321217" y="1057146"/>
                  <a:pt x="1323975" y="1066800"/>
                </a:cubicBezTo>
                <a:cubicBezTo>
                  <a:pt x="1327571" y="1079387"/>
                  <a:pt x="1330660" y="1092121"/>
                  <a:pt x="1333500" y="1104900"/>
                </a:cubicBezTo>
                <a:cubicBezTo>
                  <a:pt x="1337012" y="1120704"/>
                  <a:pt x="1339385" y="1136750"/>
                  <a:pt x="1343025" y="1152525"/>
                </a:cubicBezTo>
                <a:cubicBezTo>
                  <a:pt x="1348912" y="1178036"/>
                  <a:pt x="1362075" y="1228725"/>
                  <a:pt x="1362075" y="1228725"/>
                </a:cubicBezTo>
                <a:cubicBezTo>
                  <a:pt x="1358900" y="1289050"/>
                  <a:pt x="1357783" y="1349519"/>
                  <a:pt x="1352550" y="1409700"/>
                </a:cubicBezTo>
                <a:cubicBezTo>
                  <a:pt x="1348781" y="1453049"/>
                  <a:pt x="1330509" y="1466575"/>
                  <a:pt x="1304925" y="1504950"/>
                </a:cubicBezTo>
                <a:lnTo>
                  <a:pt x="1285875" y="1533525"/>
                </a:lnTo>
                <a:cubicBezTo>
                  <a:pt x="1279525" y="1543050"/>
                  <a:pt x="1276350" y="1555750"/>
                  <a:pt x="1266825" y="1562100"/>
                </a:cubicBezTo>
                <a:cubicBezTo>
                  <a:pt x="1164715" y="1630173"/>
                  <a:pt x="1319684" y="1524162"/>
                  <a:pt x="1209675" y="1609725"/>
                </a:cubicBezTo>
                <a:cubicBezTo>
                  <a:pt x="1191603" y="1623781"/>
                  <a:pt x="1171575" y="1635125"/>
                  <a:pt x="1152525" y="1647825"/>
                </a:cubicBezTo>
                <a:cubicBezTo>
                  <a:pt x="1143000" y="1654175"/>
                  <a:pt x="1132045" y="1658780"/>
                  <a:pt x="1123950" y="1666875"/>
                </a:cubicBezTo>
                <a:cubicBezTo>
                  <a:pt x="1040468" y="1750357"/>
                  <a:pt x="1146366" y="1648195"/>
                  <a:pt x="1066800" y="1714500"/>
                </a:cubicBezTo>
                <a:cubicBezTo>
                  <a:pt x="1056452" y="1723124"/>
                  <a:pt x="1048573" y="1734451"/>
                  <a:pt x="1038225" y="1743075"/>
                </a:cubicBezTo>
                <a:cubicBezTo>
                  <a:pt x="1029431" y="1750404"/>
                  <a:pt x="1020111" y="1757476"/>
                  <a:pt x="1009650" y="1762125"/>
                </a:cubicBezTo>
                <a:cubicBezTo>
                  <a:pt x="991300" y="1770280"/>
                  <a:pt x="952500" y="1781175"/>
                  <a:pt x="952500" y="1781175"/>
                </a:cubicBezTo>
                <a:cubicBezTo>
                  <a:pt x="892175" y="1778000"/>
                  <a:pt x="831741" y="1776467"/>
                  <a:pt x="771525" y="1771650"/>
                </a:cubicBezTo>
                <a:cubicBezTo>
                  <a:pt x="759037" y="1770651"/>
                  <a:pt x="682488" y="1756534"/>
                  <a:pt x="666750" y="1752600"/>
                </a:cubicBezTo>
                <a:cubicBezTo>
                  <a:pt x="657010" y="1750165"/>
                  <a:pt x="647792" y="1745960"/>
                  <a:pt x="638175" y="1743075"/>
                </a:cubicBezTo>
                <a:cubicBezTo>
                  <a:pt x="616035" y="1736433"/>
                  <a:pt x="593640" y="1730667"/>
                  <a:pt x="571500" y="1724025"/>
                </a:cubicBezTo>
                <a:cubicBezTo>
                  <a:pt x="561883" y="1721140"/>
                  <a:pt x="551905" y="1718990"/>
                  <a:pt x="542925" y="1714500"/>
                </a:cubicBezTo>
                <a:cubicBezTo>
                  <a:pt x="532686" y="1709380"/>
                  <a:pt x="523875" y="1701800"/>
                  <a:pt x="514350" y="1695450"/>
                </a:cubicBezTo>
                <a:cubicBezTo>
                  <a:pt x="467938" y="1625832"/>
                  <a:pt x="524589" y="1713368"/>
                  <a:pt x="476250" y="1628775"/>
                </a:cubicBezTo>
                <a:cubicBezTo>
                  <a:pt x="465108" y="1609276"/>
                  <a:pt x="440891" y="1578455"/>
                  <a:pt x="428625" y="1562100"/>
                </a:cubicBezTo>
                <a:cubicBezTo>
                  <a:pt x="397113" y="1467565"/>
                  <a:pt x="449983" y="1611974"/>
                  <a:pt x="390525" y="1504950"/>
                </a:cubicBezTo>
                <a:cubicBezTo>
                  <a:pt x="380773" y="1487397"/>
                  <a:pt x="377825" y="1466850"/>
                  <a:pt x="371475" y="1447800"/>
                </a:cubicBezTo>
                <a:lnTo>
                  <a:pt x="361950" y="1419225"/>
                </a:lnTo>
                <a:cubicBezTo>
                  <a:pt x="344873" y="1163065"/>
                  <a:pt x="368967" y="1343354"/>
                  <a:pt x="342900" y="1247775"/>
                </a:cubicBezTo>
                <a:cubicBezTo>
                  <a:pt x="336011" y="1222516"/>
                  <a:pt x="338373" y="1193360"/>
                  <a:pt x="323850" y="1171575"/>
                </a:cubicBezTo>
                <a:cubicBezTo>
                  <a:pt x="317500" y="1162050"/>
                  <a:pt x="309920" y="1153239"/>
                  <a:pt x="304800" y="1143000"/>
                </a:cubicBezTo>
                <a:cubicBezTo>
                  <a:pt x="277231" y="1087861"/>
                  <a:pt x="320869" y="1140019"/>
                  <a:pt x="266700" y="1085850"/>
                </a:cubicBezTo>
                <a:cubicBezTo>
                  <a:pt x="245250" y="1021500"/>
                  <a:pt x="274998" y="1091251"/>
                  <a:pt x="228600" y="1038225"/>
                </a:cubicBezTo>
                <a:cubicBezTo>
                  <a:pt x="213523" y="1020995"/>
                  <a:pt x="203200" y="1000125"/>
                  <a:pt x="190500" y="981075"/>
                </a:cubicBezTo>
                <a:cubicBezTo>
                  <a:pt x="184150" y="971550"/>
                  <a:pt x="179545" y="960595"/>
                  <a:pt x="171450" y="952500"/>
                </a:cubicBezTo>
                <a:cubicBezTo>
                  <a:pt x="161925" y="942975"/>
                  <a:pt x="151145" y="934558"/>
                  <a:pt x="142875" y="923925"/>
                </a:cubicBezTo>
                <a:cubicBezTo>
                  <a:pt x="63124" y="821388"/>
                  <a:pt x="141074" y="903074"/>
                  <a:pt x="76200" y="838200"/>
                </a:cubicBezTo>
                <a:cubicBezTo>
                  <a:pt x="69850" y="819150"/>
                  <a:pt x="68289" y="797758"/>
                  <a:pt x="57150" y="781050"/>
                </a:cubicBezTo>
                <a:cubicBezTo>
                  <a:pt x="50800" y="771525"/>
                  <a:pt x="42749" y="762936"/>
                  <a:pt x="38100" y="752475"/>
                </a:cubicBezTo>
                <a:cubicBezTo>
                  <a:pt x="29945" y="734125"/>
                  <a:pt x="25400" y="714375"/>
                  <a:pt x="19050" y="695325"/>
                </a:cubicBezTo>
                <a:lnTo>
                  <a:pt x="9525" y="666750"/>
                </a:lnTo>
                <a:lnTo>
                  <a:pt x="0" y="638175"/>
                </a:lnTo>
                <a:cubicBezTo>
                  <a:pt x="3175" y="590550"/>
                  <a:pt x="4254" y="542739"/>
                  <a:pt x="9525" y="495300"/>
                </a:cubicBezTo>
                <a:cubicBezTo>
                  <a:pt x="10634" y="485321"/>
                  <a:pt x="14174" y="475502"/>
                  <a:pt x="19050" y="466725"/>
                </a:cubicBezTo>
                <a:cubicBezTo>
                  <a:pt x="30169" y="446711"/>
                  <a:pt x="49910" y="431295"/>
                  <a:pt x="57150" y="409575"/>
                </a:cubicBezTo>
                <a:cubicBezTo>
                  <a:pt x="70295" y="370140"/>
                  <a:pt x="58321" y="386569"/>
                  <a:pt x="95250" y="361950"/>
                </a:cubicBezTo>
                <a:cubicBezTo>
                  <a:pt x="98425" y="352425"/>
                  <a:pt x="97675" y="340475"/>
                  <a:pt x="104775" y="333375"/>
                </a:cubicBezTo>
                <a:cubicBezTo>
                  <a:pt x="120964" y="317186"/>
                  <a:pt x="140205" y="302515"/>
                  <a:pt x="161925" y="295275"/>
                </a:cubicBezTo>
                <a:cubicBezTo>
                  <a:pt x="216043" y="277236"/>
                  <a:pt x="226399" y="269997"/>
                  <a:pt x="285750" y="266700"/>
                </a:cubicBezTo>
                <a:cubicBezTo>
                  <a:pt x="377738" y="261590"/>
                  <a:pt x="469900" y="260350"/>
                  <a:pt x="561975" y="257175"/>
                </a:cubicBezTo>
                <a:cubicBezTo>
                  <a:pt x="571500" y="250825"/>
                  <a:pt x="584483" y="247833"/>
                  <a:pt x="590550" y="238125"/>
                </a:cubicBezTo>
                <a:cubicBezTo>
                  <a:pt x="601193" y="221097"/>
                  <a:pt x="603250" y="200025"/>
                  <a:pt x="609600" y="180975"/>
                </a:cubicBezTo>
                <a:cubicBezTo>
                  <a:pt x="612775" y="171450"/>
                  <a:pt x="613556" y="160754"/>
                  <a:pt x="619125" y="152400"/>
                </a:cubicBezTo>
                <a:cubicBezTo>
                  <a:pt x="625475" y="142875"/>
                  <a:pt x="633055" y="134064"/>
                  <a:pt x="638175" y="123825"/>
                </a:cubicBezTo>
                <a:cubicBezTo>
                  <a:pt x="642665" y="114845"/>
                  <a:pt x="641428" y="103090"/>
                  <a:pt x="647700" y="95250"/>
                </a:cubicBezTo>
                <a:cubicBezTo>
                  <a:pt x="654851" y="86311"/>
                  <a:pt x="676275" y="76200"/>
                  <a:pt x="676275" y="762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1743075" y="4352925"/>
            <a:ext cx="1924168" cy="1438947"/>
          </a:xfrm>
          <a:custGeom>
            <a:avLst/>
            <a:gdLst>
              <a:gd name="connsiteX0" fmla="*/ 1133475 w 1924168"/>
              <a:gd name="connsiteY0" fmla="*/ 66675 h 1438947"/>
              <a:gd name="connsiteX1" fmla="*/ 1181100 w 1924168"/>
              <a:gd name="connsiteY1" fmla="*/ 76200 h 1438947"/>
              <a:gd name="connsiteX2" fmla="*/ 1238250 w 1924168"/>
              <a:gd name="connsiteY2" fmla="*/ 95250 h 1438947"/>
              <a:gd name="connsiteX3" fmla="*/ 1323975 w 1924168"/>
              <a:gd name="connsiteY3" fmla="*/ 123825 h 1438947"/>
              <a:gd name="connsiteX4" fmla="*/ 1381125 w 1924168"/>
              <a:gd name="connsiteY4" fmla="*/ 142875 h 1438947"/>
              <a:gd name="connsiteX5" fmla="*/ 1409700 w 1924168"/>
              <a:gd name="connsiteY5" fmla="*/ 152400 h 1438947"/>
              <a:gd name="connsiteX6" fmla="*/ 1447800 w 1924168"/>
              <a:gd name="connsiteY6" fmla="*/ 171450 h 1438947"/>
              <a:gd name="connsiteX7" fmla="*/ 1552575 w 1924168"/>
              <a:gd name="connsiteY7" fmla="*/ 209550 h 1438947"/>
              <a:gd name="connsiteX8" fmla="*/ 1581150 w 1924168"/>
              <a:gd name="connsiteY8" fmla="*/ 219075 h 1438947"/>
              <a:gd name="connsiteX9" fmla="*/ 1647825 w 1924168"/>
              <a:gd name="connsiteY9" fmla="*/ 238125 h 1438947"/>
              <a:gd name="connsiteX10" fmla="*/ 1685925 w 1924168"/>
              <a:gd name="connsiteY10" fmla="*/ 257175 h 1438947"/>
              <a:gd name="connsiteX11" fmla="*/ 1714500 w 1924168"/>
              <a:gd name="connsiteY11" fmla="*/ 266700 h 1438947"/>
              <a:gd name="connsiteX12" fmla="*/ 1743075 w 1924168"/>
              <a:gd name="connsiteY12" fmla="*/ 285750 h 1438947"/>
              <a:gd name="connsiteX13" fmla="*/ 1800225 w 1924168"/>
              <a:gd name="connsiteY13" fmla="*/ 304800 h 1438947"/>
              <a:gd name="connsiteX14" fmla="*/ 1828800 w 1924168"/>
              <a:gd name="connsiteY14" fmla="*/ 333375 h 1438947"/>
              <a:gd name="connsiteX15" fmla="*/ 1857375 w 1924168"/>
              <a:gd name="connsiteY15" fmla="*/ 352425 h 1438947"/>
              <a:gd name="connsiteX16" fmla="*/ 1895475 w 1924168"/>
              <a:gd name="connsiteY16" fmla="*/ 419100 h 1438947"/>
              <a:gd name="connsiteX17" fmla="*/ 1914525 w 1924168"/>
              <a:gd name="connsiteY17" fmla="*/ 447675 h 1438947"/>
              <a:gd name="connsiteX18" fmla="*/ 1914525 w 1924168"/>
              <a:gd name="connsiteY18" fmla="*/ 542925 h 1438947"/>
              <a:gd name="connsiteX19" fmla="*/ 1905000 w 1924168"/>
              <a:gd name="connsiteY19" fmla="*/ 571500 h 1438947"/>
              <a:gd name="connsiteX20" fmla="*/ 1838325 w 1924168"/>
              <a:gd name="connsiteY20" fmla="*/ 600075 h 1438947"/>
              <a:gd name="connsiteX21" fmla="*/ 1762125 w 1924168"/>
              <a:gd name="connsiteY21" fmla="*/ 638175 h 1438947"/>
              <a:gd name="connsiteX22" fmla="*/ 1676400 w 1924168"/>
              <a:gd name="connsiteY22" fmla="*/ 676275 h 1438947"/>
              <a:gd name="connsiteX23" fmla="*/ 1657350 w 1924168"/>
              <a:gd name="connsiteY23" fmla="*/ 847725 h 1438947"/>
              <a:gd name="connsiteX24" fmla="*/ 1647825 w 1924168"/>
              <a:gd name="connsiteY24" fmla="*/ 1038225 h 1438947"/>
              <a:gd name="connsiteX25" fmla="*/ 1638300 w 1924168"/>
              <a:gd name="connsiteY25" fmla="*/ 1104900 h 1438947"/>
              <a:gd name="connsiteX26" fmla="*/ 1628775 w 1924168"/>
              <a:gd name="connsiteY26" fmla="*/ 1190625 h 1438947"/>
              <a:gd name="connsiteX27" fmla="*/ 1609725 w 1924168"/>
              <a:gd name="connsiteY27" fmla="*/ 1247775 h 1438947"/>
              <a:gd name="connsiteX28" fmla="*/ 1562100 w 1924168"/>
              <a:gd name="connsiteY28" fmla="*/ 1333500 h 1438947"/>
              <a:gd name="connsiteX29" fmla="*/ 1504950 w 1924168"/>
              <a:gd name="connsiteY29" fmla="*/ 1362075 h 1438947"/>
              <a:gd name="connsiteX30" fmla="*/ 1447800 w 1924168"/>
              <a:gd name="connsiteY30" fmla="*/ 1381125 h 1438947"/>
              <a:gd name="connsiteX31" fmla="*/ 1419225 w 1924168"/>
              <a:gd name="connsiteY31" fmla="*/ 1390650 h 1438947"/>
              <a:gd name="connsiteX32" fmla="*/ 1390650 w 1924168"/>
              <a:gd name="connsiteY32" fmla="*/ 1400175 h 1438947"/>
              <a:gd name="connsiteX33" fmla="*/ 1352550 w 1924168"/>
              <a:gd name="connsiteY33" fmla="*/ 1409700 h 1438947"/>
              <a:gd name="connsiteX34" fmla="*/ 1209675 w 1924168"/>
              <a:gd name="connsiteY34" fmla="*/ 1419225 h 1438947"/>
              <a:gd name="connsiteX35" fmla="*/ 1000125 w 1924168"/>
              <a:gd name="connsiteY35" fmla="*/ 1428750 h 1438947"/>
              <a:gd name="connsiteX36" fmla="*/ 800100 w 1924168"/>
              <a:gd name="connsiteY36" fmla="*/ 1428750 h 1438947"/>
              <a:gd name="connsiteX37" fmla="*/ 695325 w 1924168"/>
              <a:gd name="connsiteY37" fmla="*/ 1400175 h 1438947"/>
              <a:gd name="connsiteX38" fmla="*/ 666750 w 1924168"/>
              <a:gd name="connsiteY38" fmla="*/ 1390650 h 1438947"/>
              <a:gd name="connsiteX39" fmla="*/ 619125 w 1924168"/>
              <a:gd name="connsiteY39" fmla="*/ 1381125 h 1438947"/>
              <a:gd name="connsiteX40" fmla="*/ 590550 w 1924168"/>
              <a:gd name="connsiteY40" fmla="*/ 1371600 h 1438947"/>
              <a:gd name="connsiteX41" fmla="*/ 523875 w 1924168"/>
              <a:gd name="connsiteY41" fmla="*/ 1362075 h 1438947"/>
              <a:gd name="connsiteX42" fmla="*/ 466725 w 1924168"/>
              <a:gd name="connsiteY42" fmla="*/ 1343025 h 1438947"/>
              <a:gd name="connsiteX43" fmla="*/ 409575 w 1924168"/>
              <a:gd name="connsiteY43" fmla="*/ 1304925 h 1438947"/>
              <a:gd name="connsiteX44" fmla="*/ 371475 w 1924168"/>
              <a:gd name="connsiteY44" fmla="*/ 1266825 h 1438947"/>
              <a:gd name="connsiteX45" fmla="*/ 361950 w 1924168"/>
              <a:gd name="connsiteY45" fmla="*/ 1238250 h 1438947"/>
              <a:gd name="connsiteX46" fmla="*/ 295275 w 1924168"/>
              <a:gd name="connsiteY46" fmla="*/ 1152525 h 1438947"/>
              <a:gd name="connsiteX47" fmla="*/ 257175 w 1924168"/>
              <a:gd name="connsiteY47" fmla="*/ 1095375 h 1438947"/>
              <a:gd name="connsiteX48" fmla="*/ 238125 w 1924168"/>
              <a:gd name="connsiteY48" fmla="*/ 1066800 h 1438947"/>
              <a:gd name="connsiteX49" fmla="*/ 209550 w 1924168"/>
              <a:gd name="connsiteY49" fmla="*/ 1000125 h 1438947"/>
              <a:gd name="connsiteX50" fmla="*/ 200025 w 1924168"/>
              <a:gd name="connsiteY50" fmla="*/ 971550 h 1438947"/>
              <a:gd name="connsiteX51" fmla="*/ 171450 w 1924168"/>
              <a:gd name="connsiteY51" fmla="*/ 952500 h 1438947"/>
              <a:gd name="connsiteX52" fmla="*/ 152400 w 1924168"/>
              <a:gd name="connsiteY52" fmla="*/ 923925 h 1438947"/>
              <a:gd name="connsiteX53" fmla="*/ 104775 w 1924168"/>
              <a:gd name="connsiteY53" fmla="*/ 857250 h 1438947"/>
              <a:gd name="connsiteX54" fmla="*/ 66675 w 1924168"/>
              <a:gd name="connsiteY54" fmla="*/ 781050 h 1438947"/>
              <a:gd name="connsiteX55" fmla="*/ 47625 w 1924168"/>
              <a:gd name="connsiteY55" fmla="*/ 742950 h 1438947"/>
              <a:gd name="connsiteX56" fmla="*/ 19050 w 1924168"/>
              <a:gd name="connsiteY56" fmla="*/ 647700 h 1438947"/>
              <a:gd name="connsiteX57" fmla="*/ 0 w 1924168"/>
              <a:gd name="connsiteY57" fmla="*/ 476250 h 1438947"/>
              <a:gd name="connsiteX58" fmla="*/ 9525 w 1924168"/>
              <a:gd name="connsiteY58" fmla="*/ 276225 h 1438947"/>
              <a:gd name="connsiteX59" fmla="*/ 19050 w 1924168"/>
              <a:gd name="connsiteY59" fmla="*/ 247650 h 1438947"/>
              <a:gd name="connsiteX60" fmla="*/ 57150 w 1924168"/>
              <a:gd name="connsiteY60" fmla="*/ 180975 h 1438947"/>
              <a:gd name="connsiteX61" fmla="*/ 66675 w 1924168"/>
              <a:gd name="connsiteY61" fmla="*/ 152400 h 1438947"/>
              <a:gd name="connsiteX62" fmla="*/ 161925 w 1924168"/>
              <a:gd name="connsiteY62" fmla="*/ 95250 h 1438947"/>
              <a:gd name="connsiteX63" fmla="*/ 190500 w 1924168"/>
              <a:gd name="connsiteY63" fmla="*/ 85725 h 1438947"/>
              <a:gd name="connsiteX64" fmla="*/ 228600 w 1924168"/>
              <a:gd name="connsiteY64" fmla="*/ 76200 h 1438947"/>
              <a:gd name="connsiteX65" fmla="*/ 304800 w 1924168"/>
              <a:gd name="connsiteY65" fmla="*/ 57150 h 1438947"/>
              <a:gd name="connsiteX66" fmla="*/ 742950 w 1924168"/>
              <a:gd name="connsiteY66" fmla="*/ 47625 h 1438947"/>
              <a:gd name="connsiteX67" fmla="*/ 847725 w 1924168"/>
              <a:gd name="connsiteY67" fmla="*/ 28575 h 1438947"/>
              <a:gd name="connsiteX68" fmla="*/ 876300 w 1924168"/>
              <a:gd name="connsiteY68" fmla="*/ 19050 h 1438947"/>
              <a:gd name="connsiteX69" fmla="*/ 981075 w 1924168"/>
              <a:gd name="connsiteY69" fmla="*/ 0 h 1438947"/>
              <a:gd name="connsiteX70" fmla="*/ 1152525 w 1924168"/>
              <a:gd name="connsiteY70" fmla="*/ 9525 h 1438947"/>
              <a:gd name="connsiteX71" fmla="*/ 1181100 w 1924168"/>
              <a:gd name="connsiteY71" fmla="*/ 19050 h 1438947"/>
              <a:gd name="connsiteX72" fmla="*/ 1219200 w 1924168"/>
              <a:gd name="connsiteY72" fmla="*/ 28575 h 1438947"/>
              <a:gd name="connsiteX73" fmla="*/ 1247775 w 1924168"/>
              <a:gd name="connsiteY73" fmla="*/ 47625 h 1438947"/>
              <a:gd name="connsiteX74" fmla="*/ 1257300 w 1924168"/>
              <a:gd name="connsiteY74" fmla="*/ 76200 h 1438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924168" h="1438947">
                <a:moveTo>
                  <a:pt x="1133475" y="66675"/>
                </a:moveTo>
                <a:cubicBezTo>
                  <a:pt x="1149350" y="69850"/>
                  <a:pt x="1165481" y="71940"/>
                  <a:pt x="1181100" y="76200"/>
                </a:cubicBezTo>
                <a:cubicBezTo>
                  <a:pt x="1200473" y="81484"/>
                  <a:pt x="1219200" y="88900"/>
                  <a:pt x="1238250" y="95250"/>
                </a:cubicBezTo>
                <a:lnTo>
                  <a:pt x="1323975" y="123825"/>
                </a:lnTo>
                <a:lnTo>
                  <a:pt x="1381125" y="142875"/>
                </a:lnTo>
                <a:cubicBezTo>
                  <a:pt x="1390650" y="146050"/>
                  <a:pt x="1400720" y="147910"/>
                  <a:pt x="1409700" y="152400"/>
                </a:cubicBezTo>
                <a:cubicBezTo>
                  <a:pt x="1422400" y="158750"/>
                  <a:pt x="1434825" y="165683"/>
                  <a:pt x="1447800" y="171450"/>
                </a:cubicBezTo>
                <a:cubicBezTo>
                  <a:pt x="1487562" y="189122"/>
                  <a:pt x="1510336" y="195470"/>
                  <a:pt x="1552575" y="209550"/>
                </a:cubicBezTo>
                <a:cubicBezTo>
                  <a:pt x="1562100" y="212725"/>
                  <a:pt x="1571410" y="216640"/>
                  <a:pt x="1581150" y="219075"/>
                </a:cubicBezTo>
                <a:cubicBezTo>
                  <a:pt x="1600484" y="223908"/>
                  <a:pt x="1628694" y="229926"/>
                  <a:pt x="1647825" y="238125"/>
                </a:cubicBezTo>
                <a:cubicBezTo>
                  <a:pt x="1660876" y="243718"/>
                  <a:pt x="1672874" y="251582"/>
                  <a:pt x="1685925" y="257175"/>
                </a:cubicBezTo>
                <a:cubicBezTo>
                  <a:pt x="1695153" y="261130"/>
                  <a:pt x="1705520" y="262210"/>
                  <a:pt x="1714500" y="266700"/>
                </a:cubicBezTo>
                <a:cubicBezTo>
                  <a:pt x="1724739" y="271820"/>
                  <a:pt x="1732614" y="281101"/>
                  <a:pt x="1743075" y="285750"/>
                </a:cubicBezTo>
                <a:cubicBezTo>
                  <a:pt x="1761425" y="293905"/>
                  <a:pt x="1800225" y="304800"/>
                  <a:pt x="1800225" y="304800"/>
                </a:cubicBezTo>
                <a:cubicBezTo>
                  <a:pt x="1809750" y="314325"/>
                  <a:pt x="1818452" y="324751"/>
                  <a:pt x="1828800" y="333375"/>
                </a:cubicBezTo>
                <a:cubicBezTo>
                  <a:pt x="1837594" y="340704"/>
                  <a:pt x="1849280" y="344330"/>
                  <a:pt x="1857375" y="352425"/>
                </a:cubicBezTo>
                <a:cubicBezTo>
                  <a:pt x="1872846" y="367896"/>
                  <a:pt x="1885514" y="401669"/>
                  <a:pt x="1895475" y="419100"/>
                </a:cubicBezTo>
                <a:cubicBezTo>
                  <a:pt x="1901155" y="429039"/>
                  <a:pt x="1908175" y="438150"/>
                  <a:pt x="1914525" y="447675"/>
                </a:cubicBezTo>
                <a:cubicBezTo>
                  <a:pt x="1925099" y="511118"/>
                  <a:pt x="1929482" y="490576"/>
                  <a:pt x="1914525" y="542925"/>
                </a:cubicBezTo>
                <a:cubicBezTo>
                  <a:pt x="1911767" y="552579"/>
                  <a:pt x="1911272" y="563660"/>
                  <a:pt x="1905000" y="571500"/>
                </a:cubicBezTo>
                <a:cubicBezTo>
                  <a:pt x="1884554" y="597058"/>
                  <a:pt x="1865779" y="588636"/>
                  <a:pt x="1838325" y="600075"/>
                </a:cubicBezTo>
                <a:cubicBezTo>
                  <a:pt x="1812111" y="610997"/>
                  <a:pt x="1789066" y="629195"/>
                  <a:pt x="1762125" y="638175"/>
                </a:cubicBezTo>
                <a:cubicBezTo>
                  <a:pt x="1694115" y="660845"/>
                  <a:pt x="1721683" y="646086"/>
                  <a:pt x="1676400" y="676275"/>
                </a:cubicBezTo>
                <a:cubicBezTo>
                  <a:pt x="1652151" y="749022"/>
                  <a:pt x="1665785" y="700104"/>
                  <a:pt x="1657350" y="847725"/>
                </a:cubicBezTo>
                <a:cubicBezTo>
                  <a:pt x="1653723" y="911201"/>
                  <a:pt x="1652522" y="974819"/>
                  <a:pt x="1647825" y="1038225"/>
                </a:cubicBezTo>
                <a:cubicBezTo>
                  <a:pt x="1646167" y="1060614"/>
                  <a:pt x="1641085" y="1082623"/>
                  <a:pt x="1638300" y="1104900"/>
                </a:cubicBezTo>
                <a:cubicBezTo>
                  <a:pt x="1634734" y="1133429"/>
                  <a:pt x="1634414" y="1162432"/>
                  <a:pt x="1628775" y="1190625"/>
                </a:cubicBezTo>
                <a:cubicBezTo>
                  <a:pt x="1624837" y="1210316"/>
                  <a:pt x="1616075" y="1228725"/>
                  <a:pt x="1609725" y="1247775"/>
                </a:cubicBezTo>
                <a:cubicBezTo>
                  <a:pt x="1601338" y="1272936"/>
                  <a:pt x="1586664" y="1325312"/>
                  <a:pt x="1562100" y="1333500"/>
                </a:cubicBezTo>
                <a:cubicBezTo>
                  <a:pt x="1457887" y="1368238"/>
                  <a:pt x="1615737" y="1312836"/>
                  <a:pt x="1504950" y="1362075"/>
                </a:cubicBezTo>
                <a:cubicBezTo>
                  <a:pt x="1486600" y="1370230"/>
                  <a:pt x="1466850" y="1374775"/>
                  <a:pt x="1447800" y="1381125"/>
                </a:cubicBezTo>
                <a:lnTo>
                  <a:pt x="1419225" y="1390650"/>
                </a:lnTo>
                <a:cubicBezTo>
                  <a:pt x="1409700" y="1393825"/>
                  <a:pt x="1400390" y="1397740"/>
                  <a:pt x="1390650" y="1400175"/>
                </a:cubicBezTo>
                <a:cubicBezTo>
                  <a:pt x="1377950" y="1403350"/>
                  <a:pt x="1365569" y="1408330"/>
                  <a:pt x="1352550" y="1409700"/>
                </a:cubicBezTo>
                <a:cubicBezTo>
                  <a:pt x="1305082" y="1414697"/>
                  <a:pt x="1257336" y="1416649"/>
                  <a:pt x="1209675" y="1419225"/>
                </a:cubicBezTo>
                <a:lnTo>
                  <a:pt x="1000125" y="1428750"/>
                </a:lnTo>
                <a:cubicBezTo>
                  <a:pt x="896219" y="1441738"/>
                  <a:pt x="927822" y="1442941"/>
                  <a:pt x="800100" y="1428750"/>
                </a:cubicBezTo>
                <a:cubicBezTo>
                  <a:pt x="759711" y="1424262"/>
                  <a:pt x="734436" y="1413212"/>
                  <a:pt x="695325" y="1400175"/>
                </a:cubicBezTo>
                <a:cubicBezTo>
                  <a:pt x="685800" y="1397000"/>
                  <a:pt x="676595" y="1392619"/>
                  <a:pt x="666750" y="1390650"/>
                </a:cubicBezTo>
                <a:cubicBezTo>
                  <a:pt x="650875" y="1387475"/>
                  <a:pt x="634831" y="1385052"/>
                  <a:pt x="619125" y="1381125"/>
                </a:cubicBezTo>
                <a:cubicBezTo>
                  <a:pt x="609385" y="1378690"/>
                  <a:pt x="600395" y="1373569"/>
                  <a:pt x="590550" y="1371600"/>
                </a:cubicBezTo>
                <a:cubicBezTo>
                  <a:pt x="568535" y="1367197"/>
                  <a:pt x="546100" y="1365250"/>
                  <a:pt x="523875" y="1362075"/>
                </a:cubicBezTo>
                <a:cubicBezTo>
                  <a:pt x="504825" y="1355725"/>
                  <a:pt x="483433" y="1354164"/>
                  <a:pt x="466725" y="1343025"/>
                </a:cubicBezTo>
                <a:lnTo>
                  <a:pt x="409575" y="1304925"/>
                </a:lnTo>
                <a:cubicBezTo>
                  <a:pt x="384175" y="1228725"/>
                  <a:pt x="422275" y="1317625"/>
                  <a:pt x="371475" y="1266825"/>
                </a:cubicBezTo>
                <a:cubicBezTo>
                  <a:pt x="364375" y="1259725"/>
                  <a:pt x="366826" y="1247027"/>
                  <a:pt x="361950" y="1238250"/>
                </a:cubicBezTo>
                <a:cubicBezTo>
                  <a:pt x="300692" y="1127986"/>
                  <a:pt x="349268" y="1221945"/>
                  <a:pt x="295275" y="1152525"/>
                </a:cubicBezTo>
                <a:cubicBezTo>
                  <a:pt x="281219" y="1134453"/>
                  <a:pt x="269875" y="1114425"/>
                  <a:pt x="257175" y="1095375"/>
                </a:cubicBezTo>
                <a:lnTo>
                  <a:pt x="238125" y="1066800"/>
                </a:lnTo>
                <a:cubicBezTo>
                  <a:pt x="218301" y="987506"/>
                  <a:pt x="242439" y="1065904"/>
                  <a:pt x="209550" y="1000125"/>
                </a:cubicBezTo>
                <a:cubicBezTo>
                  <a:pt x="205060" y="991145"/>
                  <a:pt x="206297" y="979390"/>
                  <a:pt x="200025" y="971550"/>
                </a:cubicBezTo>
                <a:cubicBezTo>
                  <a:pt x="192874" y="962611"/>
                  <a:pt x="180975" y="958850"/>
                  <a:pt x="171450" y="952500"/>
                </a:cubicBezTo>
                <a:cubicBezTo>
                  <a:pt x="165100" y="942975"/>
                  <a:pt x="159054" y="933240"/>
                  <a:pt x="152400" y="923925"/>
                </a:cubicBezTo>
                <a:cubicBezTo>
                  <a:pt x="141218" y="908271"/>
                  <a:pt x="115135" y="876244"/>
                  <a:pt x="104775" y="857250"/>
                </a:cubicBezTo>
                <a:cubicBezTo>
                  <a:pt x="91177" y="832319"/>
                  <a:pt x="79375" y="806450"/>
                  <a:pt x="66675" y="781050"/>
                </a:cubicBezTo>
                <a:cubicBezTo>
                  <a:pt x="60325" y="768350"/>
                  <a:pt x="52115" y="756420"/>
                  <a:pt x="47625" y="742950"/>
                </a:cubicBezTo>
                <a:cubicBezTo>
                  <a:pt x="37684" y="713127"/>
                  <a:pt x="24808" y="679370"/>
                  <a:pt x="19050" y="647700"/>
                </a:cubicBezTo>
                <a:cubicBezTo>
                  <a:pt x="8516" y="589762"/>
                  <a:pt x="5387" y="535507"/>
                  <a:pt x="0" y="476250"/>
                </a:cubicBezTo>
                <a:cubicBezTo>
                  <a:pt x="3175" y="409575"/>
                  <a:pt x="3982" y="342745"/>
                  <a:pt x="9525" y="276225"/>
                </a:cubicBezTo>
                <a:cubicBezTo>
                  <a:pt x="10359" y="266219"/>
                  <a:pt x="15095" y="256878"/>
                  <a:pt x="19050" y="247650"/>
                </a:cubicBezTo>
                <a:cubicBezTo>
                  <a:pt x="69147" y="130758"/>
                  <a:pt x="9321" y="276634"/>
                  <a:pt x="57150" y="180975"/>
                </a:cubicBezTo>
                <a:cubicBezTo>
                  <a:pt x="61640" y="171995"/>
                  <a:pt x="59575" y="159500"/>
                  <a:pt x="66675" y="152400"/>
                </a:cubicBezTo>
                <a:cubicBezTo>
                  <a:pt x="83603" y="135472"/>
                  <a:pt x="135618" y="106524"/>
                  <a:pt x="161925" y="95250"/>
                </a:cubicBezTo>
                <a:cubicBezTo>
                  <a:pt x="171153" y="91295"/>
                  <a:pt x="180846" y="88483"/>
                  <a:pt x="190500" y="85725"/>
                </a:cubicBezTo>
                <a:cubicBezTo>
                  <a:pt x="203087" y="82129"/>
                  <a:pt x="216013" y="79796"/>
                  <a:pt x="228600" y="76200"/>
                </a:cubicBezTo>
                <a:cubicBezTo>
                  <a:pt x="257773" y="67865"/>
                  <a:pt x="271131" y="58470"/>
                  <a:pt x="304800" y="57150"/>
                </a:cubicBezTo>
                <a:cubicBezTo>
                  <a:pt x="450772" y="51426"/>
                  <a:pt x="596900" y="50800"/>
                  <a:pt x="742950" y="47625"/>
                </a:cubicBezTo>
                <a:cubicBezTo>
                  <a:pt x="768426" y="43379"/>
                  <a:pt x="821100" y="35231"/>
                  <a:pt x="847725" y="28575"/>
                </a:cubicBezTo>
                <a:cubicBezTo>
                  <a:pt x="857465" y="26140"/>
                  <a:pt x="866560" y="21485"/>
                  <a:pt x="876300" y="19050"/>
                </a:cubicBezTo>
                <a:cubicBezTo>
                  <a:pt x="902925" y="12394"/>
                  <a:pt x="955599" y="4246"/>
                  <a:pt x="981075" y="0"/>
                </a:cubicBezTo>
                <a:cubicBezTo>
                  <a:pt x="1038225" y="3175"/>
                  <a:pt x="1095545" y="4098"/>
                  <a:pt x="1152525" y="9525"/>
                </a:cubicBezTo>
                <a:cubicBezTo>
                  <a:pt x="1162520" y="10477"/>
                  <a:pt x="1171446" y="16292"/>
                  <a:pt x="1181100" y="19050"/>
                </a:cubicBezTo>
                <a:cubicBezTo>
                  <a:pt x="1193687" y="22646"/>
                  <a:pt x="1206500" y="25400"/>
                  <a:pt x="1219200" y="28575"/>
                </a:cubicBezTo>
                <a:cubicBezTo>
                  <a:pt x="1228725" y="34925"/>
                  <a:pt x="1240624" y="38686"/>
                  <a:pt x="1247775" y="47625"/>
                </a:cubicBezTo>
                <a:cubicBezTo>
                  <a:pt x="1254047" y="55465"/>
                  <a:pt x="1257300" y="76200"/>
                  <a:pt x="1257300" y="762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2419350" y="5924550"/>
            <a:ext cx="1895475" cy="676275"/>
          </a:xfrm>
          <a:custGeom>
            <a:avLst/>
            <a:gdLst>
              <a:gd name="connsiteX0" fmla="*/ 1133475 w 1895475"/>
              <a:gd name="connsiteY0" fmla="*/ 171450 h 676275"/>
              <a:gd name="connsiteX1" fmla="*/ 1209675 w 1895475"/>
              <a:gd name="connsiteY1" fmla="*/ 114300 h 676275"/>
              <a:gd name="connsiteX2" fmla="*/ 1238250 w 1895475"/>
              <a:gd name="connsiteY2" fmla="*/ 104775 h 676275"/>
              <a:gd name="connsiteX3" fmla="*/ 1295400 w 1895475"/>
              <a:gd name="connsiteY3" fmla="*/ 66675 h 676275"/>
              <a:gd name="connsiteX4" fmla="*/ 1352550 w 1895475"/>
              <a:gd name="connsiteY4" fmla="*/ 38100 h 676275"/>
              <a:gd name="connsiteX5" fmla="*/ 1381125 w 1895475"/>
              <a:gd name="connsiteY5" fmla="*/ 28575 h 676275"/>
              <a:gd name="connsiteX6" fmla="*/ 1457325 w 1895475"/>
              <a:gd name="connsiteY6" fmla="*/ 9525 h 676275"/>
              <a:gd name="connsiteX7" fmla="*/ 1495425 w 1895475"/>
              <a:gd name="connsiteY7" fmla="*/ 0 h 676275"/>
              <a:gd name="connsiteX8" fmla="*/ 1600200 w 1895475"/>
              <a:gd name="connsiteY8" fmla="*/ 9525 h 676275"/>
              <a:gd name="connsiteX9" fmla="*/ 1657350 w 1895475"/>
              <a:gd name="connsiteY9" fmla="*/ 28575 h 676275"/>
              <a:gd name="connsiteX10" fmla="*/ 1685925 w 1895475"/>
              <a:gd name="connsiteY10" fmla="*/ 38100 h 676275"/>
              <a:gd name="connsiteX11" fmla="*/ 1752600 w 1895475"/>
              <a:gd name="connsiteY11" fmla="*/ 66675 h 676275"/>
              <a:gd name="connsiteX12" fmla="*/ 1781175 w 1895475"/>
              <a:gd name="connsiteY12" fmla="*/ 95250 h 676275"/>
              <a:gd name="connsiteX13" fmla="*/ 1809750 w 1895475"/>
              <a:gd name="connsiteY13" fmla="*/ 104775 h 676275"/>
              <a:gd name="connsiteX14" fmla="*/ 1838325 w 1895475"/>
              <a:gd name="connsiteY14" fmla="*/ 123825 h 676275"/>
              <a:gd name="connsiteX15" fmla="*/ 1876425 w 1895475"/>
              <a:gd name="connsiteY15" fmla="*/ 180975 h 676275"/>
              <a:gd name="connsiteX16" fmla="*/ 1895475 w 1895475"/>
              <a:gd name="connsiteY16" fmla="*/ 238125 h 676275"/>
              <a:gd name="connsiteX17" fmla="*/ 1885950 w 1895475"/>
              <a:gd name="connsiteY17" fmla="*/ 457200 h 676275"/>
              <a:gd name="connsiteX18" fmla="*/ 1866900 w 1895475"/>
              <a:gd name="connsiteY18" fmla="*/ 514350 h 676275"/>
              <a:gd name="connsiteX19" fmla="*/ 1857375 w 1895475"/>
              <a:gd name="connsiteY19" fmla="*/ 542925 h 676275"/>
              <a:gd name="connsiteX20" fmla="*/ 1828800 w 1895475"/>
              <a:gd name="connsiteY20" fmla="*/ 561975 h 676275"/>
              <a:gd name="connsiteX21" fmla="*/ 1771650 w 1895475"/>
              <a:gd name="connsiteY21" fmla="*/ 609600 h 676275"/>
              <a:gd name="connsiteX22" fmla="*/ 1704975 w 1895475"/>
              <a:gd name="connsiteY22" fmla="*/ 647700 h 676275"/>
              <a:gd name="connsiteX23" fmla="*/ 1600200 w 1895475"/>
              <a:gd name="connsiteY23" fmla="*/ 676275 h 676275"/>
              <a:gd name="connsiteX24" fmla="*/ 1228725 w 1895475"/>
              <a:gd name="connsiteY24" fmla="*/ 666750 h 676275"/>
              <a:gd name="connsiteX25" fmla="*/ 1162050 w 1895475"/>
              <a:gd name="connsiteY25" fmla="*/ 628650 h 676275"/>
              <a:gd name="connsiteX26" fmla="*/ 1104900 w 1895475"/>
              <a:gd name="connsiteY26" fmla="*/ 609600 h 676275"/>
              <a:gd name="connsiteX27" fmla="*/ 1066800 w 1895475"/>
              <a:gd name="connsiteY27" fmla="*/ 561975 h 676275"/>
              <a:gd name="connsiteX28" fmla="*/ 1057275 w 1895475"/>
              <a:gd name="connsiteY28" fmla="*/ 533400 h 676275"/>
              <a:gd name="connsiteX29" fmla="*/ 1019175 w 1895475"/>
              <a:gd name="connsiteY29" fmla="*/ 504825 h 676275"/>
              <a:gd name="connsiteX30" fmla="*/ 1009650 w 1895475"/>
              <a:gd name="connsiteY30" fmla="*/ 476250 h 676275"/>
              <a:gd name="connsiteX31" fmla="*/ 838200 w 1895475"/>
              <a:gd name="connsiteY31" fmla="*/ 457200 h 676275"/>
              <a:gd name="connsiteX32" fmla="*/ 781050 w 1895475"/>
              <a:gd name="connsiteY32" fmla="*/ 447675 h 676275"/>
              <a:gd name="connsiteX33" fmla="*/ 438150 w 1895475"/>
              <a:gd name="connsiteY33" fmla="*/ 485775 h 676275"/>
              <a:gd name="connsiteX34" fmla="*/ 409575 w 1895475"/>
              <a:gd name="connsiteY34" fmla="*/ 504825 h 676275"/>
              <a:gd name="connsiteX35" fmla="*/ 371475 w 1895475"/>
              <a:gd name="connsiteY35" fmla="*/ 561975 h 676275"/>
              <a:gd name="connsiteX36" fmla="*/ 314325 w 1895475"/>
              <a:gd name="connsiteY36" fmla="*/ 581025 h 676275"/>
              <a:gd name="connsiteX37" fmla="*/ 285750 w 1895475"/>
              <a:gd name="connsiteY37" fmla="*/ 600075 h 676275"/>
              <a:gd name="connsiteX38" fmla="*/ 228600 w 1895475"/>
              <a:gd name="connsiteY38" fmla="*/ 619125 h 676275"/>
              <a:gd name="connsiteX39" fmla="*/ 85725 w 1895475"/>
              <a:gd name="connsiteY39" fmla="*/ 609600 h 676275"/>
              <a:gd name="connsiteX40" fmla="*/ 28575 w 1895475"/>
              <a:gd name="connsiteY40" fmla="*/ 600075 h 676275"/>
              <a:gd name="connsiteX41" fmla="*/ 0 w 1895475"/>
              <a:gd name="connsiteY41" fmla="*/ 571500 h 676275"/>
              <a:gd name="connsiteX42" fmla="*/ 28575 w 1895475"/>
              <a:gd name="connsiteY42" fmla="*/ 400050 h 676275"/>
              <a:gd name="connsiteX43" fmla="*/ 47625 w 1895475"/>
              <a:gd name="connsiteY43" fmla="*/ 371475 h 676275"/>
              <a:gd name="connsiteX44" fmla="*/ 76200 w 1895475"/>
              <a:gd name="connsiteY44" fmla="*/ 352425 h 676275"/>
              <a:gd name="connsiteX45" fmla="*/ 95250 w 1895475"/>
              <a:gd name="connsiteY45" fmla="*/ 323850 h 676275"/>
              <a:gd name="connsiteX46" fmla="*/ 123825 w 1895475"/>
              <a:gd name="connsiteY46" fmla="*/ 314325 h 676275"/>
              <a:gd name="connsiteX47" fmla="*/ 180975 w 1895475"/>
              <a:gd name="connsiteY47" fmla="*/ 276225 h 676275"/>
              <a:gd name="connsiteX48" fmla="*/ 209550 w 1895475"/>
              <a:gd name="connsiteY48" fmla="*/ 257175 h 676275"/>
              <a:gd name="connsiteX49" fmla="*/ 238125 w 1895475"/>
              <a:gd name="connsiteY49" fmla="*/ 238125 h 676275"/>
              <a:gd name="connsiteX50" fmla="*/ 323850 w 1895475"/>
              <a:gd name="connsiteY50" fmla="*/ 209550 h 676275"/>
              <a:gd name="connsiteX51" fmla="*/ 352425 w 1895475"/>
              <a:gd name="connsiteY51" fmla="*/ 200025 h 676275"/>
              <a:gd name="connsiteX52" fmla="*/ 600075 w 1895475"/>
              <a:gd name="connsiteY52" fmla="*/ 209550 h 676275"/>
              <a:gd name="connsiteX53" fmla="*/ 657225 w 1895475"/>
              <a:gd name="connsiteY53" fmla="*/ 228600 h 676275"/>
              <a:gd name="connsiteX54" fmla="*/ 695325 w 1895475"/>
              <a:gd name="connsiteY54" fmla="*/ 238125 h 676275"/>
              <a:gd name="connsiteX55" fmla="*/ 742950 w 1895475"/>
              <a:gd name="connsiteY55" fmla="*/ 247650 h 676275"/>
              <a:gd name="connsiteX56" fmla="*/ 800100 w 1895475"/>
              <a:gd name="connsiteY56" fmla="*/ 266700 h 676275"/>
              <a:gd name="connsiteX57" fmla="*/ 885825 w 1895475"/>
              <a:gd name="connsiteY57" fmla="*/ 276225 h 676275"/>
              <a:gd name="connsiteX58" fmla="*/ 1047750 w 1895475"/>
              <a:gd name="connsiteY58" fmla="*/ 266700 h 676275"/>
              <a:gd name="connsiteX59" fmla="*/ 1066800 w 1895475"/>
              <a:gd name="connsiteY59" fmla="*/ 238125 h 676275"/>
              <a:gd name="connsiteX60" fmla="*/ 1095375 w 1895475"/>
              <a:gd name="connsiteY60" fmla="*/ 228600 h 676275"/>
              <a:gd name="connsiteX61" fmla="*/ 1114425 w 1895475"/>
              <a:gd name="connsiteY61" fmla="*/ 200025 h 676275"/>
              <a:gd name="connsiteX62" fmla="*/ 1143000 w 1895475"/>
              <a:gd name="connsiteY62" fmla="*/ 190500 h 676275"/>
              <a:gd name="connsiteX63" fmla="*/ 1200150 w 1895475"/>
              <a:gd name="connsiteY63" fmla="*/ 161925 h 676275"/>
              <a:gd name="connsiteX64" fmla="*/ 1209675 w 1895475"/>
              <a:gd name="connsiteY64" fmla="*/ 133350 h 676275"/>
              <a:gd name="connsiteX65" fmla="*/ 1238250 w 1895475"/>
              <a:gd name="connsiteY65" fmla="*/ 114300 h 676275"/>
              <a:gd name="connsiteX66" fmla="*/ 1238250 w 1895475"/>
              <a:gd name="connsiteY66" fmla="*/ 76200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895475" h="676275">
                <a:moveTo>
                  <a:pt x="1133475" y="171450"/>
                </a:moveTo>
                <a:cubicBezTo>
                  <a:pt x="1145157" y="162104"/>
                  <a:pt x="1189457" y="124409"/>
                  <a:pt x="1209675" y="114300"/>
                </a:cubicBezTo>
                <a:cubicBezTo>
                  <a:pt x="1218655" y="109810"/>
                  <a:pt x="1229473" y="109651"/>
                  <a:pt x="1238250" y="104775"/>
                </a:cubicBezTo>
                <a:cubicBezTo>
                  <a:pt x="1258264" y="93656"/>
                  <a:pt x="1273680" y="73915"/>
                  <a:pt x="1295400" y="66675"/>
                </a:cubicBezTo>
                <a:cubicBezTo>
                  <a:pt x="1367224" y="42734"/>
                  <a:pt x="1278692" y="75029"/>
                  <a:pt x="1352550" y="38100"/>
                </a:cubicBezTo>
                <a:cubicBezTo>
                  <a:pt x="1361530" y="33610"/>
                  <a:pt x="1371439" y="31217"/>
                  <a:pt x="1381125" y="28575"/>
                </a:cubicBezTo>
                <a:cubicBezTo>
                  <a:pt x="1406384" y="21686"/>
                  <a:pt x="1431925" y="15875"/>
                  <a:pt x="1457325" y="9525"/>
                </a:cubicBezTo>
                <a:lnTo>
                  <a:pt x="1495425" y="0"/>
                </a:lnTo>
                <a:cubicBezTo>
                  <a:pt x="1530350" y="3175"/>
                  <a:pt x="1565665" y="3431"/>
                  <a:pt x="1600200" y="9525"/>
                </a:cubicBezTo>
                <a:cubicBezTo>
                  <a:pt x="1619975" y="13015"/>
                  <a:pt x="1638300" y="22225"/>
                  <a:pt x="1657350" y="28575"/>
                </a:cubicBezTo>
                <a:lnTo>
                  <a:pt x="1685925" y="38100"/>
                </a:lnTo>
                <a:cubicBezTo>
                  <a:pt x="1709244" y="45873"/>
                  <a:pt x="1732002" y="51962"/>
                  <a:pt x="1752600" y="66675"/>
                </a:cubicBezTo>
                <a:cubicBezTo>
                  <a:pt x="1763561" y="74505"/>
                  <a:pt x="1769967" y="87778"/>
                  <a:pt x="1781175" y="95250"/>
                </a:cubicBezTo>
                <a:cubicBezTo>
                  <a:pt x="1789529" y="100819"/>
                  <a:pt x="1800770" y="100285"/>
                  <a:pt x="1809750" y="104775"/>
                </a:cubicBezTo>
                <a:cubicBezTo>
                  <a:pt x="1819989" y="109895"/>
                  <a:pt x="1828800" y="117475"/>
                  <a:pt x="1838325" y="123825"/>
                </a:cubicBezTo>
                <a:cubicBezTo>
                  <a:pt x="1851025" y="142875"/>
                  <a:pt x="1866186" y="160497"/>
                  <a:pt x="1876425" y="180975"/>
                </a:cubicBezTo>
                <a:cubicBezTo>
                  <a:pt x="1885405" y="198936"/>
                  <a:pt x="1895475" y="238125"/>
                  <a:pt x="1895475" y="238125"/>
                </a:cubicBezTo>
                <a:cubicBezTo>
                  <a:pt x="1892300" y="311150"/>
                  <a:pt x="1893471" y="384494"/>
                  <a:pt x="1885950" y="457200"/>
                </a:cubicBezTo>
                <a:cubicBezTo>
                  <a:pt x="1883884" y="477174"/>
                  <a:pt x="1873250" y="495300"/>
                  <a:pt x="1866900" y="514350"/>
                </a:cubicBezTo>
                <a:cubicBezTo>
                  <a:pt x="1863725" y="523875"/>
                  <a:pt x="1865729" y="537356"/>
                  <a:pt x="1857375" y="542925"/>
                </a:cubicBezTo>
                <a:lnTo>
                  <a:pt x="1828800" y="561975"/>
                </a:lnTo>
                <a:cubicBezTo>
                  <a:pt x="1798876" y="606861"/>
                  <a:pt x="1823707" y="579853"/>
                  <a:pt x="1771650" y="609600"/>
                </a:cubicBezTo>
                <a:cubicBezTo>
                  <a:pt x="1731556" y="632511"/>
                  <a:pt x="1752948" y="628511"/>
                  <a:pt x="1704975" y="647700"/>
                </a:cubicBezTo>
                <a:cubicBezTo>
                  <a:pt x="1656636" y="667036"/>
                  <a:pt x="1648029" y="666709"/>
                  <a:pt x="1600200" y="676275"/>
                </a:cubicBezTo>
                <a:cubicBezTo>
                  <a:pt x="1476375" y="673100"/>
                  <a:pt x="1352290" y="675371"/>
                  <a:pt x="1228725" y="666750"/>
                </a:cubicBezTo>
                <a:cubicBezTo>
                  <a:pt x="1206180" y="665177"/>
                  <a:pt x="1181644" y="637358"/>
                  <a:pt x="1162050" y="628650"/>
                </a:cubicBezTo>
                <a:cubicBezTo>
                  <a:pt x="1143700" y="620495"/>
                  <a:pt x="1104900" y="609600"/>
                  <a:pt x="1104900" y="609600"/>
                </a:cubicBezTo>
                <a:cubicBezTo>
                  <a:pt x="1080959" y="537776"/>
                  <a:pt x="1116039" y="623523"/>
                  <a:pt x="1066800" y="561975"/>
                </a:cubicBezTo>
                <a:cubicBezTo>
                  <a:pt x="1060528" y="554135"/>
                  <a:pt x="1063703" y="541113"/>
                  <a:pt x="1057275" y="533400"/>
                </a:cubicBezTo>
                <a:cubicBezTo>
                  <a:pt x="1047112" y="521204"/>
                  <a:pt x="1031875" y="514350"/>
                  <a:pt x="1019175" y="504825"/>
                </a:cubicBezTo>
                <a:cubicBezTo>
                  <a:pt x="1016000" y="495300"/>
                  <a:pt x="1019360" y="478805"/>
                  <a:pt x="1009650" y="476250"/>
                </a:cubicBezTo>
                <a:cubicBezTo>
                  <a:pt x="954042" y="461616"/>
                  <a:pt x="894919" y="466653"/>
                  <a:pt x="838200" y="457200"/>
                </a:cubicBezTo>
                <a:lnTo>
                  <a:pt x="781050" y="447675"/>
                </a:lnTo>
                <a:cubicBezTo>
                  <a:pt x="287398" y="462634"/>
                  <a:pt x="562160" y="382433"/>
                  <a:pt x="438150" y="485775"/>
                </a:cubicBezTo>
                <a:cubicBezTo>
                  <a:pt x="429356" y="493104"/>
                  <a:pt x="419100" y="498475"/>
                  <a:pt x="409575" y="504825"/>
                </a:cubicBezTo>
                <a:cubicBezTo>
                  <a:pt x="400625" y="531675"/>
                  <a:pt x="400663" y="545759"/>
                  <a:pt x="371475" y="561975"/>
                </a:cubicBezTo>
                <a:cubicBezTo>
                  <a:pt x="353922" y="571727"/>
                  <a:pt x="331033" y="569886"/>
                  <a:pt x="314325" y="581025"/>
                </a:cubicBezTo>
                <a:cubicBezTo>
                  <a:pt x="304800" y="587375"/>
                  <a:pt x="296211" y="595426"/>
                  <a:pt x="285750" y="600075"/>
                </a:cubicBezTo>
                <a:cubicBezTo>
                  <a:pt x="267400" y="608230"/>
                  <a:pt x="228600" y="619125"/>
                  <a:pt x="228600" y="619125"/>
                </a:cubicBezTo>
                <a:cubicBezTo>
                  <a:pt x="180975" y="615950"/>
                  <a:pt x="133241" y="614125"/>
                  <a:pt x="85725" y="609600"/>
                </a:cubicBezTo>
                <a:cubicBezTo>
                  <a:pt x="66499" y="607769"/>
                  <a:pt x="46223" y="607919"/>
                  <a:pt x="28575" y="600075"/>
                </a:cubicBezTo>
                <a:cubicBezTo>
                  <a:pt x="16266" y="594604"/>
                  <a:pt x="9525" y="581025"/>
                  <a:pt x="0" y="571500"/>
                </a:cubicBezTo>
                <a:cubicBezTo>
                  <a:pt x="2723" y="538827"/>
                  <a:pt x="1884" y="440087"/>
                  <a:pt x="28575" y="400050"/>
                </a:cubicBezTo>
                <a:cubicBezTo>
                  <a:pt x="34925" y="390525"/>
                  <a:pt x="39530" y="379570"/>
                  <a:pt x="47625" y="371475"/>
                </a:cubicBezTo>
                <a:cubicBezTo>
                  <a:pt x="55720" y="363380"/>
                  <a:pt x="66675" y="358775"/>
                  <a:pt x="76200" y="352425"/>
                </a:cubicBezTo>
                <a:cubicBezTo>
                  <a:pt x="82550" y="342900"/>
                  <a:pt x="86311" y="331001"/>
                  <a:pt x="95250" y="323850"/>
                </a:cubicBezTo>
                <a:cubicBezTo>
                  <a:pt x="103090" y="317578"/>
                  <a:pt x="115048" y="319201"/>
                  <a:pt x="123825" y="314325"/>
                </a:cubicBezTo>
                <a:cubicBezTo>
                  <a:pt x="143839" y="303206"/>
                  <a:pt x="161925" y="288925"/>
                  <a:pt x="180975" y="276225"/>
                </a:cubicBezTo>
                <a:lnTo>
                  <a:pt x="209550" y="257175"/>
                </a:lnTo>
                <a:cubicBezTo>
                  <a:pt x="219075" y="250825"/>
                  <a:pt x="227265" y="241745"/>
                  <a:pt x="238125" y="238125"/>
                </a:cubicBezTo>
                <a:lnTo>
                  <a:pt x="323850" y="209550"/>
                </a:lnTo>
                <a:lnTo>
                  <a:pt x="352425" y="200025"/>
                </a:lnTo>
                <a:cubicBezTo>
                  <a:pt x="434975" y="203200"/>
                  <a:pt x="517825" y="201839"/>
                  <a:pt x="600075" y="209550"/>
                </a:cubicBezTo>
                <a:cubicBezTo>
                  <a:pt x="620068" y="211424"/>
                  <a:pt x="637744" y="223730"/>
                  <a:pt x="657225" y="228600"/>
                </a:cubicBezTo>
                <a:cubicBezTo>
                  <a:pt x="669925" y="231775"/>
                  <a:pt x="682546" y="235285"/>
                  <a:pt x="695325" y="238125"/>
                </a:cubicBezTo>
                <a:cubicBezTo>
                  <a:pt x="711129" y="241637"/>
                  <a:pt x="727331" y="243390"/>
                  <a:pt x="742950" y="247650"/>
                </a:cubicBezTo>
                <a:cubicBezTo>
                  <a:pt x="762323" y="252934"/>
                  <a:pt x="780142" y="264482"/>
                  <a:pt x="800100" y="266700"/>
                </a:cubicBezTo>
                <a:lnTo>
                  <a:pt x="885825" y="276225"/>
                </a:lnTo>
                <a:cubicBezTo>
                  <a:pt x="939800" y="273050"/>
                  <a:pt x="994841" y="277839"/>
                  <a:pt x="1047750" y="266700"/>
                </a:cubicBezTo>
                <a:cubicBezTo>
                  <a:pt x="1058952" y="264342"/>
                  <a:pt x="1057861" y="245276"/>
                  <a:pt x="1066800" y="238125"/>
                </a:cubicBezTo>
                <a:cubicBezTo>
                  <a:pt x="1074640" y="231853"/>
                  <a:pt x="1085850" y="231775"/>
                  <a:pt x="1095375" y="228600"/>
                </a:cubicBezTo>
                <a:cubicBezTo>
                  <a:pt x="1101725" y="219075"/>
                  <a:pt x="1105486" y="207176"/>
                  <a:pt x="1114425" y="200025"/>
                </a:cubicBezTo>
                <a:cubicBezTo>
                  <a:pt x="1122265" y="193753"/>
                  <a:pt x="1134020" y="194990"/>
                  <a:pt x="1143000" y="190500"/>
                </a:cubicBezTo>
                <a:cubicBezTo>
                  <a:pt x="1216858" y="153571"/>
                  <a:pt x="1128326" y="185866"/>
                  <a:pt x="1200150" y="161925"/>
                </a:cubicBezTo>
                <a:cubicBezTo>
                  <a:pt x="1203325" y="152400"/>
                  <a:pt x="1203403" y="141190"/>
                  <a:pt x="1209675" y="133350"/>
                </a:cubicBezTo>
                <a:cubicBezTo>
                  <a:pt x="1216826" y="124411"/>
                  <a:pt x="1233130" y="124539"/>
                  <a:pt x="1238250" y="114300"/>
                </a:cubicBezTo>
                <a:cubicBezTo>
                  <a:pt x="1243930" y="102941"/>
                  <a:pt x="1238250" y="88900"/>
                  <a:pt x="1238250" y="762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1783695" y="5654518"/>
            <a:ext cx="1246536" cy="456492"/>
          </a:xfrm>
          <a:custGeom>
            <a:avLst/>
            <a:gdLst>
              <a:gd name="connsiteX0" fmla="*/ 783186 w 1246536"/>
              <a:gd name="connsiteY0" fmla="*/ 196822 h 456492"/>
              <a:gd name="connsiteX1" fmla="*/ 803688 w 1246536"/>
              <a:gd name="connsiteY1" fmla="*/ 184521 h 456492"/>
              <a:gd name="connsiteX2" fmla="*/ 869295 w 1246536"/>
              <a:gd name="connsiteY2" fmla="*/ 172219 h 456492"/>
              <a:gd name="connsiteX3" fmla="*/ 1033313 w 1246536"/>
              <a:gd name="connsiteY3" fmla="*/ 176320 h 456492"/>
              <a:gd name="connsiteX4" fmla="*/ 1045614 w 1246536"/>
              <a:gd name="connsiteY4" fmla="*/ 180420 h 456492"/>
              <a:gd name="connsiteX5" fmla="*/ 1070217 w 1246536"/>
              <a:gd name="connsiteY5" fmla="*/ 184521 h 456492"/>
              <a:gd name="connsiteX6" fmla="*/ 1094820 w 1246536"/>
              <a:gd name="connsiteY6" fmla="*/ 192721 h 456492"/>
              <a:gd name="connsiteX7" fmla="*/ 1107121 w 1246536"/>
              <a:gd name="connsiteY7" fmla="*/ 200922 h 456492"/>
              <a:gd name="connsiteX8" fmla="*/ 1131724 w 1246536"/>
              <a:gd name="connsiteY8" fmla="*/ 209123 h 456492"/>
              <a:gd name="connsiteX9" fmla="*/ 1144025 w 1246536"/>
              <a:gd name="connsiteY9" fmla="*/ 217324 h 456492"/>
              <a:gd name="connsiteX10" fmla="*/ 1156327 w 1246536"/>
              <a:gd name="connsiteY10" fmla="*/ 221425 h 456492"/>
              <a:gd name="connsiteX11" fmla="*/ 1180929 w 1246536"/>
              <a:gd name="connsiteY11" fmla="*/ 237826 h 456492"/>
              <a:gd name="connsiteX12" fmla="*/ 1193231 w 1246536"/>
              <a:gd name="connsiteY12" fmla="*/ 241927 h 456492"/>
              <a:gd name="connsiteX13" fmla="*/ 1217833 w 1246536"/>
              <a:gd name="connsiteY13" fmla="*/ 258329 h 456492"/>
              <a:gd name="connsiteX14" fmla="*/ 1221934 w 1246536"/>
              <a:gd name="connsiteY14" fmla="*/ 270630 h 456492"/>
              <a:gd name="connsiteX15" fmla="*/ 1238335 w 1246536"/>
              <a:gd name="connsiteY15" fmla="*/ 295233 h 456492"/>
              <a:gd name="connsiteX16" fmla="*/ 1246536 w 1246536"/>
              <a:gd name="connsiteY16" fmla="*/ 319835 h 456492"/>
              <a:gd name="connsiteX17" fmla="*/ 1238335 w 1246536"/>
              <a:gd name="connsiteY17" fmla="*/ 377242 h 456492"/>
              <a:gd name="connsiteX18" fmla="*/ 1230135 w 1246536"/>
              <a:gd name="connsiteY18" fmla="*/ 389543 h 456492"/>
              <a:gd name="connsiteX19" fmla="*/ 1217833 w 1246536"/>
              <a:gd name="connsiteY19" fmla="*/ 405945 h 456492"/>
              <a:gd name="connsiteX20" fmla="*/ 1205532 w 1246536"/>
              <a:gd name="connsiteY20" fmla="*/ 410045 h 456492"/>
              <a:gd name="connsiteX21" fmla="*/ 1180929 w 1246536"/>
              <a:gd name="connsiteY21" fmla="*/ 422347 h 456492"/>
              <a:gd name="connsiteX22" fmla="*/ 1144025 w 1246536"/>
              <a:gd name="connsiteY22" fmla="*/ 442849 h 456492"/>
              <a:gd name="connsiteX23" fmla="*/ 1123523 w 1246536"/>
              <a:gd name="connsiteY23" fmla="*/ 446949 h 456492"/>
              <a:gd name="connsiteX24" fmla="*/ 1111222 w 1246536"/>
              <a:gd name="connsiteY24" fmla="*/ 451050 h 456492"/>
              <a:gd name="connsiteX25" fmla="*/ 967706 w 1246536"/>
              <a:gd name="connsiteY25" fmla="*/ 455150 h 456492"/>
              <a:gd name="connsiteX26" fmla="*/ 795487 w 1246536"/>
              <a:gd name="connsiteY26" fmla="*/ 446949 h 456492"/>
              <a:gd name="connsiteX27" fmla="*/ 783186 w 1246536"/>
              <a:gd name="connsiteY27" fmla="*/ 442849 h 456492"/>
              <a:gd name="connsiteX28" fmla="*/ 758583 w 1246536"/>
              <a:gd name="connsiteY28" fmla="*/ 426447 h 456492"/>
              <a:gd name="connsiteX29" fmla="*/ 738081 w 1246536"/>
              <a:gd name="connsiteY29" fmla="*/ 405945 h 456492"/>
              <a:gd name="connsiteX30" fmla="*/ 725779 w 1246536"/>
              <a:gd name="connsiteY30" fmla="*/ 381342 h 456492"/>
              <a:gd name="connsiteX31" fmla="*/ 717579 w 1246536"/>
              <a:gd name="connsiteY31" fmla="*/ 369041 h 456492"/>
              <a:gd name="connsiteX32" fmla="*/ 701177 w 1246536"/>
              <a:gd name="connsiteY32" fmla="*/ 332137 h 456492"/>
              <a:gd name="connsiteX33" fmla="*/ 684775 w 1246536"/>
              <a:gd name="connsiteY33" fmla="*/ 328036 h 456492"/>
              <a:gd name="connsiteX34" fmla="*/ 672474 w 1246536"/>
              <a:gd name="connsiteY34" fmla="*/ 319835 h 456492"/>
              <a:gd name="connsiteX35" fmla="*/ 647871 w 1246536"/>
              <a:gd name="connsiteY35" fmla="*/ 311634 h 456492"/>
              <a:gd name="connsiteX36" fmla="*/ 606866 w 1246536"/>
              <a:gd name="connsiteY36" fmla="*/ 303434 h 456492"/>
              <a:gd name="connsiteX37" fmla="*/ 459250 w 1246536"/>
              <a:gd name="connsiteY37" fmla="*/ 299333 h 456492"/>
              <a:gd name="connsiteX38" fmla="*/ 401844 w 1246536"/>
              <a:gd name="connsiteY38" fmla="*/ 291132 h 456492"/>
              <a:gd name="connsiteX39" fmla="*/ 385442 w 1246536"/>
              <a:gd name="connsiteY39" fmla="*/ 287032 h 456492"/>
              <a:gd name="connsiteX40" fmla="*/ 364940 w 1246536"/>
              <a:gd name="connsiteY40" fmla="*/ 282931 h 456492"/>
              <a:gd name="connsiteX41" fmla="*/ 352639 w 1246536"/>
              <a:gd name="connsiteY41" fmla="*/ 278831 h 456492"/>
              <a:gd name="connsiteX42" fmla="*/ 328036 w 1246536"/>
              <a:gd name="connsiteY42" fmla="*/ 274730 h 456492"/>
              <a:gd name="connsiteX43" fmla="*/ 307534 w 1246536"/>
              <a:gd name="connsiteY43" fmla="*/ 270630 h 456492"/>
              <a:gd name="connsiteX44" fmla="*/ 278831 w 1246536"/>
              <a:gd name="connsiteY44" fmla="*/ 266530 h 456492"/>
              <a:gd name="connsiteX45" fmla="*/ 237826 w 1246536"/>
              <a:gd name="connsiteY45" fmla="*/ 254228 h 456492"/>
              <a:gd name="connsiteX46" fmla="*/ 221424 w 1246536"/>
              <a:gd name="connsiteY46" fmla="*/ 250128 h 456492"/>
              <a:gd name="connsiteX47" fmla="*/ 192721 w 1246536"/>
              <a:gd name="connsiteY47" fmla="*/ 237826 h 456492"/>
              <a:gd name="connsiteX48" fmla="*/ 151717 w 1246536"/>
              <a:gd name="connsiteY48" fmla="*/ 221425 h 456492"/>
              <a:gd name="connsiteX49" fmla="*/ 127114 w 1246536"/>
              <a:gd name="connsiteY49" fmla="*/ 213224 h 456492"/>
              <a:gd name="connsiteX50" fmla="*/ 114813 w 1246536"/>
              <a:gd name="connsiteY50" fmla="*/ 209123 h 456492"/>
              <a:gd name="connsiteX51" fmla="*/ 73808 w 1246536"/>
              <a:gd name="connsiteY51" fmla="*/ 192721 h 456492"/>
              <a:gd name="connsiteX52" fmla="*/ 61507 w 1246536"/>
              <a:gd name="connsiteY52" fmla="*/ 188621 h 456492"/>
              <a:gd name="connsiteX53" fmla="*/ 49205 w 1246536"/>
              <a:gd name="connsiteY53" fmla="*/ 184521 h 456492"/>
              <a:gd name="connsiteX54" fmla="*/ 45105 w 1246536"/>
              <a:gd name="connsiteY54" fmla="*/ 172219 h 456492"/>
              <a:gd name="connsiteX55" fmla="*/ 32804 w 1246536"/>
              <a:gd name="connsiteY55" fmla="*/ 164018 h 456492"/>
              <a:gd name="connsiteX56" fmla="*/ 12301 w 1246536"/>
              <a:gd name="connsiteY56" fmla="*/ 139416 h 456492"/>
              <a:gd name="connsiteX57" fmla="*/ 4101 w 1246536"/>
              <a:gd name="connsiteY57" fmla="*/ 114813 h 456492"/>
              <a:gd name="connsiteX58" fmla="*/ 0 w 1246536"/>
              <a:gd name="connsiteY58" fmla="*/ 102512 h 456492"/>
              <a:gd name="connsiteX59" fmla="*/ 4101 w 1246536"/>
              <a:gd name="connsiteY59" fmla="*/ 69708 h 456492"/>
              <a:gd name="connsiteX60" fmla="*/ 32804 w 1246536"/>
              <a:gd name="connsiteY60" fmla="*/ 32804 h 456492"/>
              <a:gd name="connsiteX61" fmla="*/ 45105 w 1246536"/>
              <a:gd name="connsiteY61" fmla="*/ 24603 h 456492"/>
              <a:gd name="connsiteX62" fmla="*/ 57406 w 1246536"/>
              <a:gd name="connsiteY62" fmla="*/ 12302 h 456492"/>
              <a:gd name="connsiteX63" fmla="*/ 69708 w 1246536"/>
              <a:gd name="connsiteY63" fmla="*/ 8201 h 456492"/>
              <a:gd name="connsiteX64" fmla="*/ 82009 w 1246536"/>
              <a:gd name="connsiteY64" fmla="*/ 0 h 456492"/>
              <a:gd name="connsiteX65" fmla="*/ 159918 w 1246536"/>
              <a:gd name="connsiteY65" fmla="*/ 4101 h 456492"/>
              <a:gd name="connsiteX66" fmla="*/ 184520 w 1246536"/>
              <a:gd name="connsiteY66" fmla="*/ 12302 h 456492"/>
              <a:gd name="connsiteX67" fmla="*/ 213223 w 1246536"/>
              <a:gd name="connsiteY67" fmla="*/ 24603 h 456492"/>
              <a:gd name="connsiteX68" fmla="*/ 233726 w 1246536"/>
              <a:gd name="connsiteY68" fmla="*/ 32804 h 456492"/>
              <a:gd name="connsiteX69" fmla="*/ 250127 w 1246536"/>
              <a:gd name="connsiteY69" fmla="*/ 41005 h 456492"/>
              <a:gd name="connsiteX70" fmla="*/ 274730 w 1246536"/>
              <a:gd name="connsiteY70" fmla="*/ 45105 h 456492"/>
              <a:gd name="connsiteX71" fmla="*/ 291132 w 1246536"/>
              <a:gd name="connsiteY71" fmla="*/ 53306 h 456492"/>
              <a:gd name="connsiteX72" fmla="*/ 315735 w 1246536"/>
              <a:gd name="connsiteY72" fmla="*/ 61507 h 456492"/>
              <a:gd name="connsiteX73" fmla="*/ 340337 w 1246536"/>
              <a:gd name="connsiteY73" fmla="*/ 77909 h 456492"/>
              <a:gd name="connsiteX74" fmla="*/ 352639 w 1246536"/>
              <a:gd name="connsiteY74" fmla="*/ 86110 h 456492"/>
              <a:gd name="connsiteX75" fmla="*/ 401844 w 1246536"/>
              <a:gd name="connsiteY75" fmla="*/ 102512 h 456492"/>
              <a:gd name="connsiteX76" fmla="*/ 426447 w 1246536"/>
              <a:gd name="connsiteY76" fmla="*/ 110712 h 456492"/>
              <a:gd name="connsiteX77" fmla="*/ 438748 w 1246536"/>
              <a:gd name="connsiteY77" fmla="*/ 114813 h 456492"/>
              <a:gd name="connsiteX78" fmla="*/ 537159 w 1246536"/>
              <a:gd name="connsiteY78" fmla="*/ 123014 h 456492"/>
              <a:gd name="connsiteX79" fmla="*/ 586364 w 1246536"/>
              <a:gd name="connsiteY79" fmla="*/ 131215 h 456492"/>
              <a:gd name="connsiteX80" fmla="*/ 598666 w 1246536"/>
              <a:gd name="connsiteY80" fmla="*/ 135315 h 456492"/>
              <a:gd name="connsiteX81" fmla="*/ 615067 w 1246536"/>
              <a:gd name="connsiteY81" fmla="*/ 139416 h 456492"/>
              <a:gd name="connsiteX82" fmla="*/ 639670 w 1246536"/>
              <a:gd name="connsiteY82" fmla="*/ 147617 h 456492"/>
              <a:gd name="connsiteX83" fmla="*/ 651971 w 1246536"/>
              <a:gd name="connsiteY83" fmla="*/ 151717 h 456492"/>
              <a:gd name="connsiteX84" fmla="*/ 688875 w 1246536"/>
              <a:gd name="connsiteY84" fmla="*/ 172219 h 456492"/>
              <a:gd name="connsiteX85" fmla="*/ 701177 w 1246536"/>
              <a:gd name="connsiteY85" fmla="*/ 180420 h 456492"/>
              <a:gd name="connsiteX86" fmla="*/ 820090 w 1246536"/>
              <a:gd name="connsiteY86" fmla="*/ 192721 h 456492"/>
              <a:gd name="connsiteX87" fmla="*/ 902099 w 1246536"/>
              <a:gd name="connsiteY87" fmla="*/ 188621 h 456492"/>
              <a:gd name="connsiteX88" fmla="*/ 947204 w 1246536"/>
              <a:gd name="connsiteY88" fmla="*/ 184521 h 45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246536" h="456492">
                <a:moveTo>
                  <a:pt x="783186" y="196822"/>
                </a:moveTo>
                <a:cubicBezTo>
                  <a:pt x="790020" y="192722"/>
                  <a:pt x="796433" y="187819"/>
                  <a:pt x="803688" y="184521"/>
                </a:cubicBezTo>
                <a:cubicBezTo>
                  <a:pt x="828456" y="173263"/>
                  <a:pt x="840134" y="175136"/>
                  <a:pt x="869295" y="172219"/>
                </a:cubicBezTo>
                <a:cubicBezTo>
                  <a:pt x="923968" y="173586"/>
                  <a:pt x="978682" y="173779"/>
                  <a:pt x="1033313" y="176320"/>
                </a:cubicBezTo>
                <a:cubicBezTo>
                  <a:pt x="1037630" y="176521"/>
                  <a:pt x="1041395" y="179482"/>
                  <a:pt x="1045614" y="180420"/>
                </a:cubicBezTo>
                <a:cubicBezTo>
                  <a:pt x="1053730" y="182224"/>
                  <a:pt x="1062151" y="182505"/>
                  <a:pt x="1070217" y="184521"/>
                </a:cubicBezTo>
                <a:cubicBezTo>
                  <a:pt x="1078603" y="186618"/>
                  <a:pt x="1094820" y="192721"/>
                  <a:pt x="1094820" y="192721"/>
                </a:cubicBezTo>
                <a:cubicBezTo>
                  <a:pt x="1098920" y="195455"/>
                  <a:pt x="1102618" y="198921"/>
                  <a:pt x="1107121" y="200922"/>
                </a:cubicBezTo>
                <a:cubicBezTo>
                  <a:pt x="1115021" y="204433"/>
                  <a:pt x="1131724" y="209123"/>
                  <a:pt x="1131724" y="209123"/>
                </a:cubicBezTo>
                <a:cubicBezTo>
                  <a:pt x="1135824" y="211857"/>
                  <a:pt x="1139617" y="215120"/>
                  <a:pt x="1144025" y="217324"/>
                </a:cubicBezTo>
                <a:cubicBezTo>
                  <a:pt x="1147891" y="219257"/>
                  <a:pt x="1152548" y="219326"/>
                  <a:pt x="1156327" y="221425"/>
                </a:cubicBezTo>
                <a:cubicBezTo>
                  <a:pt x="1164943" y="226211"/>
                  <a:pt x="1171579" y="234709"/>
                  <a:pt x="1180929" y="237826"/>
                </a:cubicBezTo>
                <a:cubicBezTo>
                  <a:pt x="1185030" y="239193"/>
                  <a:pt x="1189452" y="239828"/>
                  <a:pt x="1193231" y="241927"/>
                </a:cubicBezTo>
                <a:cubicBezTo>
                  <a:pt x="1201847" y="246714"/>
                  <a:pt x="1217833" y="258329"/>
                  <a:pt x="1217833" y="258329"/>
                </a:cubicBezTo>
                <a:cubicBezTo>
                  <a:pt x="1219200" y="262429"/>
                  <a:pt x="1219835" y="266852"/>
                  <a:pt x="1221934" y="270630"/>
                </a:cubicBezTo>
                <a:cubicBezTo>
                  <a:pt x="1226721" y="279246"/>
                  <a:pt x="1235218" y="285883"/>
                  <a:pt x="1238335" y="295233"/>
                </a:cubicBezTo>
                <a:lnTo>
                  <a:pt x="1246536" y="319835"/>
                </a:lnTo>
                <a:cubicBezTo>
                  <a:pt x="1245487" y="331370"/>
                  <a:pt x="1246225" y="361462"/>
                  <a:pt x="1238335" y="377242"/>
                </a:cubicBezTo>
                <a:cubicBezTo>
                  <a:pt x="1236131" y="381650"/>
                  <a:pt x="1232999" y="385533"/>
                  <a:pt x="1230135" y="389543"/>
                </a:cubicBezTo>
                <a:cubicBezTo>
                  <a:pt x="1226163" y="395104"/>
                  <a:pt x="1223083" y="401570"/>
                  <a:pt x="1217833" y="405945"/>
                </a:cubicBezTo>
                <a:cubicBezTo>
                  <a:pt x="1214513" y="408712"/>
                  <a:pt x="1209632" y="408678"/>
                  <a:pt x="1205532" y="410045"/>
                </a:cubicBezTo>
                <a:cubicBezTo>
                  <a:pt x="1150941" y="446440"/>
                  <a:pt x="1231845" y="394061"/>
                  <a:pt x="1180929" y="422347"/>
                </a:cubicBezTo>
                <a:cubicBezTo>
                  <a:pt x="1155946" y="436226"/>
                  <a:pt x="1164267" y="437789"/>
                  <a:pt x="1144025" y="442849"/>
                </a:cubicBezTo>
                <a:cubicBezTo>
                  <a:pt x="1137264" y="444539"/>
                  <a:pt x="1130284" y="445259"/>
                  <a:pt x="1123523" y="446949"/>
                </a:cubicBezTo>
                <a:cubicBezTo>
                  <a:pt x="1119330" y="447997"/>
                  <a:pt x="1115538" y="450823"/>
                  <a:pt x="1111222" y="451050"/>
                </a:cubicBezTo>
                <a:cubicBezTo>
                  <a:pt x="1063430" y="453565"/>
                  <a:pt x="1015545" y="453783"/>
                  <a:pt x="967706" y="455150"/>
                </a:cubicBezTo>
                <a:cubicBezTo>
                  <a:pt x="890993" y="453131"/>
                  <a:pt x="853103" y="463411"/>
                  <a:pt x="795487" y="446949"/>
                </a:cubicBezTo>
                <a:cubicBezTo>
                  <a:pt x="791331" y="445762"/>
                  <a:pt x="787286" y="444216"/>
                  <a:pt x="783186" y="442849"/>
                </a:cubicBezTo>
                <a:cubicBezTo>
                  <a:pt x="774985" y="437382"/>
                  <a:pt x="764050" y="434648"/>
                  <a:pt x="758583" y="426447"/>
                </a:cubicBezTo>
                <a:cubicBezTo>
                  <a:pt x="747648" y="410046"/>
                  <a:pt x="754482" y="416880"/>
                  <a:pt x="738081" y="405945"/>
                </a:cubicBezTo>
                <a:cubicBezTo>
                  <a:pt x="714580" y="370693"/>
                  <a:pt x="742754" y="415292"/>
                  <a:pt x="725779" y="381342"/>
                </a:cubicBezTo>
                <a:cubicBezTo>
                  <a:pt x="723575" y="376934"/>
                  <a:pt x="719580" y="373544"/>
                  <a:pt x="717579" y="369041"/>
                </a:cubicBezTo>
                <a:cubicBezTo>
                  <a:pt x="715195" y="363676"/>
                  <a:pt x="709969" y="337998"/>
                  <a:pt x="701177" y="332137"/>
                </a:cubicBezTo>
                <a:cubicBezTo>
                  <a:pt x="696488" y="329011"/>
                  <a:pt x="690242" y="329403"/>
                  <a:pt x="684775" y="328036"/>
                </a:cubicBezTo>
                <a:cubicBezTo>
                  <a:pt x="680675" y="325302"/>
                  <a:pt x="676977" y="321836"/>
                  <a:pt x="672474" y="319835"/>
                </a:cubicBezTo>
                <a:cubicBezTo>
                  <a:pt x="664574" y="316324"/>
                  <a:pt x="656072" y="314368"/>
                  <a:pt x="647871" y="311634"/>
                </a:cubicBezTo>
                <a:cubicBezTo>
                  <a:pt x="631356" y="306129"/>
                  <a:pt x="628768" y="304453"/>
                  <a:pt x="606866" y="303434"/>
                </a:cubicBezTo>
                <a:cubicBezTo>
                  <a:pt x="557695" y="301147"/>
                  <a:pt x="508455" y="300700"/>
                  <a:pt x="459250" y="299333"/>
                </a:cubicBezTo>
                <a:cubicBezTo>
                  <a:pt x="439076" y="296812"/>
                  <a:pt x="421563" y="295076"/>
                  <a:pt x="401844" y="291132"/>
                </a:cubicBezTo>
                <a:cubicBezTo>
                  <a:pt x="396318" y="290027"/>
                  <a:pt x="390943" y="288255"/>
                  <a:pt x="385442" y="287032"/>
                </a:cubicBezTo>
                <a:cubicBezTo>
                  <a:pt x="378639" y="285520"/>
                  <a:pt x="371701" y="284621"/>
                  <a:pt x="364940" y="282931"/>
                </a:cubicBezTo>
                <a:cubicBezTo>
                  <a:pt x="360747" y="281883"/>
                  <a:pt x="356858" y="279769"/>
                  <a:pt x="352639" y="278831"/>
                </a:cubicBezTo>
                <a:cubicBezTo>
                  <a:pt x="344523" y="277027"/>
                  <a:pt x="336216" y="276217"/>
                  <a:pt x="328036" y="274730"/>
                </a:cubicBezTo>
                <a:cubicBezTo>
                  <a:pt x="321179" y="273483"/>
                  <a:pt x="314409" y="271776"/>
                  <a:pt x="307534" y="270630"/>
                </a:cubicBezTo>
                <a:cubicBezTo>
                  <a:pt x="298001" y="269041"/>
                  <a:pt x="288340" y="268259"/>
                  <a:pt x="278831" y="266530"/>
                </a:cubicBezTo>
                <a:cubicBezTo>
                  <a:pt x="254969" y="262191"/>
                  <a:pt x="266354" y="261359"/>
                  <a:pt x="237826" y="254228"/>
                </a:cubicBezTo>
                <a:lnTo>
                  <a:pt x="221424" y="250128"/>
                </a:lnTo>
                <a:cubicBezTo>
                  <a:pt x="201909" y="237118"/>
                  <a:pt x="216791" y="245047"/>
                  <a:pt x="192721" y="237826"/>
                </a:cubicBezTo>
                <a:cubicBezTo>
                  <a:pt x="138317" y="221504"/>
                  <a:pt x="192821" y="237866"/>
                  <a:pt x="151717" y="221425"/>
                </a:cubicBezTo>
                <a:cubicBezTo>
                  <a:pt x="143691" y="218215"/>
                  <a:pt x="135315" y="215958"/>
                  <a:pt x="127114" y="213224"/>
                </a:cubicBezTo>
                <a:cubicBezTo>
                  <a:pt x="123014" y="211857"/>
                  <a:pt x="118679" y="211056"/>
                  <a:pt x="114813" y="209123"/>
                </a:cubicBezTo>
                <a:cubicBezTo>
                  <a:pt x="90680" y="197057"/>
                  <a:pt x="104208" y="202854"/>
                  <a:pt x="73808" y="192721"/>
                </a:cubicBezTo>
                <a:lnTo>
                  <a:pt x="61507" y="188621"/>
                </a:lnTo>
                <a:lnTo>
                  <a:pt x="49205" y="184521"/>
                </a:lnTo>
                <a:cubicBezTo>
                  <a:pt x="47838" y="180420"/>
                  <a:pt x="47805" y="175594"/>
                  <a:pt x="45105" y="172219"/>
                </a:cubicBezTo>
                <a:cubicBezTo>
                  <a:pt x="42027" y="168371"/>
                  <a:pt x="36590" y="167173"/>
                  <a:pt x="32804" y="164018"/>
                </a:cubicBezTo>
                <a:cubicBezTo>
                  <a:pt x="20963" y="154150"/>
                  <a:pt x="20366" y="151513"/>
                  <a:pt x="12301" y="139416"/>
                </a:cubicBezTo>
                <a:lnTo>
                  <a:pt x="4101" y="114813"/>
                </a:lnTo>
                <a:lnTo>
                  <a:pt x="0" y="102512"/>
                </a:lnTo>
                <a:cubicBezTo>
                  <a:pt x="1367" y="91577"/>
                  <a:pt x="395" y="80086"/>
                  <a:pt x="4101" y="69708"/>
                </a:cubicBezTo>
                <a:cubicBezTo>
                  <a:pt x="7977" y="58855"/>
                  <a:pt x="22794" y="41146"/>
                  <a:pt x="32804" y="32804"/>
                </a:cubicBezTo>
                <a:cubicBezTo>
                  <a:pt x="36590" y="29649"/>
                  <a:pt x="41319" y="27758"/>
                  <a:pt x="45105" y="24603"/>
                </a:cubicBezTo>
                <a:cubicBezTo>
                  <a:pt x="49560" y="20891"/>
                  <a:pt x="52581" y="15519"/>
                  <a:pt x="57406" y="12302"/>
                </a:cubicBezTo>
                <a:cubicBezTo>
                  <a:pt x="61003" y="9904"/>
                  <a:pt x="65842" y="10134"/>
                  <a:pt x="69708" y="8201"/>
                </a:cubicBezTo>
                <a:cubicBezTo>
                  <a:pt x="74116" y="5997"/>
                  <a:pt x="77909" y="2734"/>
                  <a:pt x="82009" y="0"/>
                </a:cubicBezTo>
                <a:cubicBezTo>
                  <a:pt x="107979" y="1367"/>
                  <a:pt x="134098" y="1002"/>
                  <a:pt x="159918" y="4101"/>
                </a:cubicBezTo>
                <a:cubicBezTo>
                  <a:pt x="168501" y="5131"/>
                  <a:pt x="176319" y="9568"/>
                  <a:pt x="184520" y="12302"/>
                </a:cubicBezTo>
                <a:cubicBezTo>
                  <a:pt x="209796" y="20727"/>
                  <a:pt x="182809" y="11085"/>
                  <a:pt x="213223" y="24603"/>
                </a:cubicBezTo>
                <a:cubicBezTo>
                  <a:pt x="219949" y="27593"/>
                  <a:pt x="227000" y="29814"/>
                  <a:pt x="233726" y="32804"/>
                </a:cubicBezTo>
                <a:cubicBezTo>
                  <a:pt x="239312" y="35286"/>
                  <a:pt x="244272" y="39249"/>
                  <a:pt x="250127" y="41005"/>
                </a:cubicBezTo>
                <a:cubicBezTo>
                  <a:pt x="258090" y="43394"/>
                  <a:pt x="266529" y="43738"/>
                  <a:pt x="274730" y="45105"/>
                </a:cubicBezTo>
                <a:cubicBezTo>
                  <a:pt x="280197" y="47839"/>
                  <a:pt x="285457" y="51036"/>
                  <a:pt x="291132" y="53306"/>
                </a:cubicBezTo>
                <a:cubicBezTo>
                  <a:pt x="299158" y="56517"/>
                  <a:pt x="315735" y="61507"/>
                  <a:pt x="315735" y="61507"/>
                </a:cubicBezTo>
                <a:lnTo>
                  <a:pt x="340337" y="77909"/>
                </a:lnTo>
                <a:cubicBezTo>
                  <a:pt x="344438" y="80643"/>
                  <a:pt x="347964" y="84551"/>
                  <a:pt x="352639" y="86110"/>
                </a:cubicBezTo>
                <a:lnTo>
                  <a:pt x="401844" y="102512"/>
                </a:lnTo>
                <a:lnTo>
                  <a:pt x="426447" y="110712"/>
                </a:lnTo>
                <a:cubicBezTo>
                  <a:pt x="430547" y="112079"/>
                  <a:pt x="434435" y="114526"/>
                  <a:pt x="438748" y="114813"/>
                </a:cubicBezTo>
                <a:cubicBezTo>
                  <a:pt x="489970" y="118227"/>
                  <a:pt x="493467" y="117552"/>
                  <a:pt x="537159" y="123014"/>
                </a:cubicBezTo>
                <a:cubicBezTo>
                  <a:pt x="551060" y="124752"/>
                  <a:pt x="572034" y="127632"/>
                  <a:pt x="586364" y="131215"/>
                </a:cubicBezTo>
                <a:cubicBezTo>
                  <a:pt x="590557" y="132263"/>
                  <a:pt x="594510" y="134128"/>
                  <a:pt x="598666" y="135315"/>
                </a:cubicBezTo>
                <a:cubicBezTo>
                  <a:pt x="604084" y="136863"/>
                  <a:pt x="609669" y="137797"/>
                  <a:pt x="615067" y="139416"/>
                </a:cubicBezTo>
                <a:cubicBezTo>
                  <a:pt x="623347" y="141900"/>
                  <a:pt x="631469" y="144883"/>
                  <a:pt x="639670" y="147617"/>
                </a:cubicBezTo>
                <a:lnTo>
                  <a:pt x="651971" y="151717"/>
                </a:lnTo>
                <a:cubicBezTo>
                  <a:pt x="680170" y="170516"/>
                  <a:pt x="667223" y="165002"/>
                  <a:pt x="688875" y="172219"/>
                </a:cubicBezTo>
                <a:cubicBezTo>
                  <a:pt x="692976" y="174953"/>
                  <a:pt x="696673" y="178418"/>
                  <a:pt x="701177" y="180420"/>
                </a:cubicBezTo>
                <a:cubicBezTo>
                  <a:pt x="740543" y="197916"/>
                  <a:pt x="772066" y="190633"/>
                  <a:pt x="820090" y="192721"/>
                </a:cubicBezTo>
                <a:lnTo>
                  <a:pt x="902099" y="188621"/>
                </a:lnTo>
                <a:cubicBezTo>
                  <a:pt x="969522" y="184408"/>
                  <a:pt x="966363" y="184521"/>
                  <a:pt x="947204" y="18452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>
            <a:off x="5549221" y="2394192"/>
            <a:ext cx="1640336" cy="2303451"/>
          </a:xfrm>
          <a:custGeom>
            <a:avLst/>
            <a:gdLst>
              <a:gd name="connsiteX0" fmla="*/ 886480 w 1640336"/>
              <a:gd name="connsiteY0" fmla="*/ 83762 h 2303451"/>
              <a:gd name="connsiteX1" fmla="*/ 1221527 w 1640336"/>
              <a:gd name="connsiteY1" fmla="*/ 90742 h 2303451"/>
              <a:gd name="connsiteX2" fmla="*/ 1535634 w 1640336"/>
              <a:gd name="connsiteY2" fmla="*/ 90742 h 2303451"/>
              <a:gd name="connsiteX3" fmla="*/ 1563555 w 1640336"/>
              <a:gd name="connsiteY3" fmla="*/ 118663 h 2303451"/>
              <a:gd name="connsiteX4" fmla="*/ 1570535 w 1640336"/>
              <a:gd name="connsiteY4" fmla="*/ 139603 h 2303451"/>
              <a:gd name="connsiteX5" fmla="*/ 1598455 w 1640336"/>
              <a:gd name="connsiteY5" fmla="*/ 202425 h 2303451"/>
              <a:gd name="connsiteX6" fmla="*/ 1605435 w 1640336"/>
              <a:gd name="connsiteY6" fmla="*/ 244306 h 2303451"/>
              <a:gd name="connsiteX7" fmla="*/ 1612416 w 1640336"/>
              <a:gd name="connsiteY7" fmla="*/ 272226 h 2303451"/>
              <a:gd name="connsiteX8" fmla="*/ 1619396 w 1640336"/>
              <a:gd name="connsiteY8" fmla="*/ 307127 h 2303451"/>
              <a:gd name="connsiteX9" fmla="*/ 1619396 w 1640336"/>
              <a:gd name="connsiteY9" fmla="*/ 1151726 h 2303451"/>
              <a:gd name="connsiteX10" fmla="*/ 1633356 w 1640336"/>
              <a:gd name="connsiteY10" fmla="*/ 1193606 h 2303451"/>
              <a:gd name="connsiteX11" fmla="*/ 1640336 w 1640336"/>
              <a:gd name="connsiteY11" fmla="*/ 1214547 h 2303451"/>
              <a:gd name="connsiteX12" fmla="*/ 1633356 w 1640336"/>
              <a:gd name="connsiteY12" fmla="*/ 1626376 h 2303451"/>
              <a:gd name="connsiteX13" fmla="*/ 1640336 w 1640336"/>
              <a:gd name="connsiteY13" fmla="*/ 1940483 h 2303451"/>
              <a:gd name="connsiteX14" fmla="*/ 1633356 w 1640336"/>
              <a:gd name="connsiteY14" fmla="*/ 2121967 h 2303451"/>
              <a:gd name="connsiteX15" fmla="*/ 1605435 w 1640336"/>
              <a:gd name="connsiteY15" fmla="*/ 2177808 h 2303451"/>
              <a:gd name="connsiteX16" fmla="*/ 1563555 w 1640336"/>
              <a:gd name="connsiteY16" fmla="*/ 2191768 h 2303451"/>
              <a:gd name="connsiteX17" fmla="*/ 1514694 w 1640336"/>
              <a:gd name="connsiteY17" fmla="*/ 2205729 h 2303451"/>
              <a:gd name="connsiteX18" fmla="*/ 1472813 w 1640336"/>
              <a:gd name="connsiteY18" fmla="*/ 2219689 h 2303451"/>
              <a:gd name="connsiteX19" fmla="*/ 1416971 w 1640336"/>
              <a:gd name="connsiteY19" fmla="*/ 2226669 h 2303451"/>
              <a:gd name="connsiteX20" fmla="*/ 1368110 w 1640336"/>
              <a:gd name="connsiteY20" fmla="*/ 2233649 h 2303451"/>
              <a:gd name="connsiteX21" fmla="*/ 1347170 w 1640336"/>
              <a:gd name="connsiteY21" fmla="*/ 2240629 h 2303451"/>
              <a:gd name="connsiteX22" fmla="*/ 1235487 w 1640336"/>
              <a:gd name="connsiteY22" fmla="*/ 2254590 h 2303451"/>
              <a:gd name="connsiteX23" fmla="*/ 704996 w 1640336"/>
              <a:gd name="connsiteY23" fmla="*/ 2247610 h 2303451"/>
              <a:gd name="connsiteX24" fmla="*/ 523512 w 1640336"/>
              <a:gd name="connsiteY24" fmla="*/ 2247610 h 2303451"/>
              <a:gd name="connsiteX25" fmla="*/ 474651 w 1640336"/>
              <a:gd name="connsiteY25" fmla="*/ 2261570 h 2303451"/>
              <a:gd name="connsiteX26" fmla="*/ 432770 w 1640336"/>
              <a:gd name="connsiteY26" fmla="*/ 2275530 h 2303451"/>
              <a:gd name="connsiteX27" fmla="*/ 411829 w 1640336"/>
              <a:gd name="connsiteY27" fmla="*/ 2282510 h 2303451"/>
              <a:gd name="connsiteX28" fmla="*/ 383909 w 1640336"/>
              <a:gd name="connsiteY28" fmla="*/ 2289490 h 2303451"/>
              <a:gd name="connsiteX29" fmla="*/ 335048 w 1640336"/>
              <a:gd name="connsiteY29" fmla="*/ 2303451 h 2303451"/>
              <a:gd name="connsiteX30" fmla="*/ 195445 w 1640336"/>
              <a:gd name="connsiteY30" fmla="*/ 2289490 h 2303451"/>
              <a:gd name="connsiteX31" fmla="*/ 167524 w 1640336"/>
              <a:gd name="connsiteY31" fmla="*/ 2282510 h 2303451"/>
              <a:gd name="connsiteX32" fmla="*/ 125643 w 1640336"/>
              <a:gd name="connsiteY32" fmla="*/ 2268550 h 2303451"/>
              <a:gd name="connsiteX33" fmla="*/ 104703 w 1640336"/>
              <a:gd name="connsiteY33" fmla="*/ 2254590 h 2303451"/>
              <a:gd name="connsiteX34" fmla="*/ 97723 w 1640336"/>
              <a:gd name="connsiteY34" fmla="*/ 2233649 h 2303451"/>
              <a:gd name="connsiteX35" fmla="*/ 83762 w 1640336"/>
              <a:gd name="connsiteY35" fmla="*/ 2212709 h 2303451"/>
              <a:gd name="connsiteX36" fmla="*/ 69802 w 1640336"/>
              <a:gd name="connsiteY36" fmla="*/ 2170828 h 2303451"/>
              <a:gd name="connsiteX37" fmla="*/ 62822 w 1640336"/>
              <a:gd name="connsiteY37" fmla="*/ 2108006 h 2303451"/>
              <a:gd name="connsiteX38" fmla="*/ 55842 w 1640336"/>
              <a:gd name="connsiteY38" fmla="*/ 2087066 h 2303451"/>
              <a:gd name="connsiteX39" fmla="*/ 41881 w 1640336"/>
              <a:gd name="connsiteY39" fmla="*/ 2031225 h 2303451"/>
              <a:gd name="connsiteX40" fmla="*/ 20941 w 1640336"/>
              <a:gd name="connsiteY40" fmla="*/ 1968403 h 2303451"/>
              <a:gd name="connsiteX41" fmla="*/ 13961 w 1640336"/>
              <a:gd name="connsiteY41" fmla="*/ 1947463 h 2303451"/>
              <a:gd name="connsiteX42" fmla="*/ 6981 w 1640336"/>
              <a:gd name="connsiteY42" fmla="*/ 1891622 h 2303451"/>
              <a:gd name="connsiteX43" fmla="*/ 20941 w 1640336"/>
              <a:gd name="connsiteY43" fmla="*/ 1591475 h 2303451"/>
              <a:gd name="connsiteX44" fmla="*/ 27921 w 1640336"/>
              <a:gd name="connsiteY44" fmla="*/ 1570535 h 2303451"/>
              <a:gd name="connsiteX45" fmla="*/ 48861 w 1640336"/>
              <a:gd name="connsiteY45" fmla="*/ 1479793 h 2303451"/>
              <a:gd name="connsiteX46" fmla="*/ 55842 w 1640336"/>
              <a:gd name="connsiteY46" fmla="*/ 1458852 h 2303451"/>
              <a:gd name="connsiteX47" fmla="*/ 76782 w 1640336"/>
              <a:gd name="connsiteY47" fmla="*/ 1451872 h 2303451"/>
              <a:gd name="connsiteX48" fmla="*/ 69802 w 1640336"/>
              <a:gd name="connsiteY48" fmla="*/ 1382071 h 2303451"/>
              <a:gd name="connsiteX49" fmla="*/ 55842 w 1640336"/>
              <a:gd name="connsiteY49" fmla="*/ 1333210 h 2303451"/>
              <a:gd name="connsiteX50" fmla="*/ 55842 w 1640336"/>
              <a:gd name="connsiteY50" fmla="*/ 1116825 h 2303451"/>
              <a:gd name="connsiteX51" fmla="*/ 69802 w 1640336"/>
              <a:gd name="connsiteY51" fmla="*/ 1067964 h 2303451"/>
              <a:gd name="connsiteX52" fmla="*/ 62822 w 1640336"/>
              <a:gd name="connsiteY52" fmla="*/ 1026083 h 2303451"/>
              <a:gd name="connsiteX53" fmla="*/ 55842 w 1640336"/>
              <a:gd name="connsiteY53" fmla="*/ 998162 h 2303451"/>
              <a:gd name="connsiteX54" fmla="*/ 69802 w 1640336"/>
              <a:gd name="connsiteY54" fmla="*/ 921381 h 2303451"/>
              <a:gd name="connsiteX55" fmla="*/ 62822 w 1640336"/>
              <a:gd name="connsiteY55" fmla="*/ 698016 h 2303451"/>
              <a:gd name="connsiteX56" fmla="*/ 55842 w 1640336"/>
              <a:gd name="connsiteY56" fmla="*/ 677075 h 2303451"/>
              <a:gd name="connsiteX57" fmla="*/ 48861 w 1640336"/>
              <a:gd name="connsiteY57" fmla="*/ 642174 h 2303451"/>
              <a:gd name="connsiteX58" fmla="*/ 27921 w 1640336"/>
              <a:gd name="connsiteY58" fmla="*/ 600293 h 2303451"/>
              <a:gd name="connsiteX59" fmla="*/ 13961 w 1640336"/>
              <a:gd name="connsiteY59" fmla="*/ 558413 h 2303451"/>
              <a:gd name="connsiteX60" fmla="*/ 6981 w 1640336"/>
              <a:gd name="connsiteY60" fmla="*/ 537472 h 2303451"/>
              <a:gd name="connsiteX61" fmla="*/ 0 w 1640336"/>
              <a:gd name="connsiteY61" fmla="*/ 516532 h 2303451"/>
              <a:gd name="connsiteX62" fmla="*/ 13961 w 1640336"/>
              <a:gd name="connsiteY62" fmla="*/ 321087 h 2303451"/>
              <a:gd name="connsiteX63" fmla="*/ 27921 w 1640336"/>
              <a:gd name="connsiteY63" fmla="*/ 279206 h 2303451"/>
              <a:gd name="connsiteX64" fmla="*/ 34901 w 1640336"/>
              <a:gd name="connsiteY64" fmla="*/ 237326 h 2303451"/>
              <a:gd name="connsiteX65" fmla="*/ 55842 w 1640336"/>
              <a:gd name="connsiteY65" fmla="*/ 174504 h 2303451"/>
              <a:gd name="connsiteX66" fmla="*/ 62822 w 1640336"/>
              <a:gd name="connsiteY66" fmla="*/ 153564 h 2303451"/>
              <a:gd name="connsiteX67" fmla="*/ 118663 w 1640336"/>
              <a:gd name="connsiteY67" fmla="*/ 111683 h 2303451"/>
              <a:gd name="connsiteX68" fmla="*/ 139603 w 1640336"/>
              <a:gd name="connsiteY68" fmla="*/ 97723 h 2303451"/>
              <a:gd name="connsiteX69" fmla="*/ 195445 w 1640336"/>
              <a:gd name="connsiteY69" fmla="*/ 76782 h 2303451"/>
              <a:gd name="connsiteX70" fmla="*/ 321087 w 1640336"/>
              <a:gd name="connsiteY70" fmla="*/ 55842 h 2303451"/>
              <a:gd name="connsiteX71" fmla="*/ 390889 w 1640336"/>
              <a:gd name="connsiteY71" fmla="*/ 27921 h 2303451"/>
              <a:gd name="connsiteX72" fmla="*/ 432770 w 1640336"/>
              <a:gd name="connsiteY72" fmla="*/ 20941 h 2303451"/>
              <a:gd name="connsiteX73" fmla="*/ 600294 w 1640336"/>
              <a:gd name="connsiteY73" fmla="*/ 0 h 2303451"/>
              <a:gd name="connsiteX74" fmla="*/ 691035 w 1640336"/>
              <a:gd name="connsiteY74" fmla="*/ 13961 h 2303451"/>
              <a:gd name="connsiteX75" fmla="*/ 711976 w 1640336"/>
              <a:gd name="connsiteY75" fmla="*/ 20941 h 2303451"/>
              <a:gd name="connsiteX76" fmla="*/ 732916 w 1640336"/>
              <a:gd name="connsiteY76" fmla="*/ 34901 h 2303451"/>
              <a:gd name="connsiteX77" fmla="*/ 746877 w 1640336"/>
              <a:gd name="connsiteY77" fmla="*/ 48861 h 2303451"/>
              <a:gd name="connsiteX78" fmla="*/ 767817 w 1640336"/>
              <a:gd name="connsiteY78" fmla="*/ 55842 h 2303451"/>
              <a:gd name="connsiteX79" fmla="*/ 788758 w 1640336"/>
              <a:gd name="connsiteY79" fmla="*/ 69802 h 2303451"/>
              <a:gd name="connsiteX80" fmla="*/ 830639 w 1640336"/>
              <a:gd name="connsiteY80" fmla="*/ 83762 h 2303451"/>
              <a:gd name="connsiteX81" fmla="*/ 851579 w 1640336"/>
              <a:gd name="connsiteY81" fmla="*/ 90742 h 2303451"/>
              <a:gd name="connsiteX82" fmla="*/ 872519 w 1640336"/>
              <a:gd name="connsiteY82" fmla="*/ 83762 h 2303451"/>
              <a:gd name="connsiteX83" fmla="*/ 1102864 w 1640336"/>
              <a:gd name="connsiteY83" fmla="*/ 69802 h 2303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640336" h="2303451">
                <a:moveTo>
                  <a:pt x="886480" y="83762"/>
                </a:moveTo>
                <a:cubicBezTo>
                  <a:pt x="998162" y="86089"/>
                  <a:pt x="1109820" y="90742"/>
                  <a:pt x="1221527" y="90742"/>
                </a:cubicBezTo>
                <a:cubicBezTo>
                  <a:pt x="1573822" y="90742"/>
                  <a:pt x="1341056" y="74528"/>
                  <a:pt x="1535634" y="90742"/>
                </a:cubicBezTo>
                <a:cubicBezTo>
                  <a:pt x="1544941" y="100049"/>
                  <a:pt x="1559393" y="106176"/>
                  <a:pt x="1563555" y="118663"/>
                </a:cubicBezTo>
                <a:cubicBezTo>
                  <a:pt x="1565882" y="125643"/>
                  <a:pt x="1567245" y="133022"/>
                  <a:pt x="1570535" y="139603"/>
                </a:cubicBezTo>
                <a:cubicBezTo>
                  <a:pt x="1588319" y="175173"/>
                  <a:pt x="1589452" y="148403"/>
                  <a:pt x="1598455" y="202425"/>
                </a:cubicBezTo>
                <a:cubicBezTo>
                  <a:pt x="1600782" y="216385"/>
                  <a:pt x="1602659" y="230428"/>
                  <a:pt x="1605435" y="244306"/>
                </a:cubicBezTo>
                <a:cubicBezTo>
                  <a:pt x="1607316" y="253713"/>
                  <a:pt x="1610335" y="262861"/>
                  <a:pt x="1612416" y="272226"/>
                </a:cubicBezTo>
                <a:cubicBezTo>
                  <a:pt x="1614990" y="283807"/>
                  <a:pt x="1617069" y="295493"/>
                  <a:pt x="1619396" y="307127"/>
                </a:cubicBezTo>
                <a:cubicBezTo>
                  <a:pt x="1605030" y="651916"/>
                  <a:pt x="1603722" y="613588"/>
                  <a:pt x="1619396" y="1151726"/>
                </a:cubicBezTo>
                <a:cubicBezTo>
                  <a:pt x="1619824" y="1166435"/>
                  <a:pt x="1628703" y="1179646"/>
                  <a:pt x="1633356" y="1193606"/>
                </a:cubicBezTo>
                <a:lnTo>
                  <a:pt x="1640336" y="1214547"/>
                </a:lnTo>
                <a:cubicBezTo>
                  <a:pt x="1638009" y="1351823"/>
                  <a:pt x="1633356" y="1489080"/>
                  <a:pt x="1633356" y="1626376"/>
                </a:cubicBezTo>
                <a:cubicBezTo>
                  <a:pt x="1633356" y="1731104"/>
                  <a:pt x="1640336" y="1835755"/>
                  <a:pt x="1640336" y="1940483"/>
                </a:cubicBezTo>
                <a:cubicBezTo>
                  <a:pt x="1640336" y="2001022"/>
                  <a:pt x="1639007" y="2061692"/>
                  <a:pt x="1633356" y="2121967"/>
                </a:cubicBezTo>
                <a:cubicBezTo>
                  <a:pt x="1632091" y="2135465"/>
                  <a:pt x="1623194" y="2168929"/>
                  <a:pt x="1605435" y="2177808"/>
                </a:cubicBezTo>
                <a:cubicBezTo>
                  <a:pt x="1592273" y="2184389"/>
                  <a:pt x="1577515" y="2187115"/>
                  <a:pt x="1563555" y="2191768"/>
                </a:cubicBezTo>
                <a:cubicBezTo>
                  <a:pt x="1493191" y="2215222"/>
                  <a:pt x="1602324" y="2179439"/>
                  <a:pt x="1514694" y="2205729"/>
                </a:cubicBezTo>
                <a:cubicBezTo>
                  <a:pt x="1500599" y="2209958"/>
                  <a:pt x="1487415" y="2217864"/>
                  <a:pt x="1472813" y="2219689"/>
                </a:cubicBezTo>
                <a:lnTo>
                  <a:pt x="1416971" y="2226669"/>
                </a:lnTo>
                <a:lnTo>
                  <a:pt x="1368110" y="2233649"/>
                </a:lnTo>
                <a:cubicBezTo>
                  <a:pt x="1361130" y="2235976"/>
                  <a:pt x="1354352" y="2239033"/>
                  <a:pt x="1347170" y="2240629"/>
                </a:cubicBezTo>
                <a:cubicBezTo>
                  <a:pt x="1311737" y="2248503"/>
                  <a:pt x="1270610" y="2251078"/>
                  <a:pt x="1235487" y="2254590"/>
                </a:cubicBezTo>
                <a:lnTo>
                  <a:pt x="704996" y="2247610"/>
                </a:lnTo>
                <a:cubicBezTo>
                  <a:pt x="513823" y="2243265"/>
                  <a:pt x="736445" y="2232399"/>
                  <a:pt x="523512" y="2247610"/>
                </a:cubicBezTo>
                <a:cubicBezTo>
                  <a:pt x="453125" y="2271071"/>
                  <a:pt x="562310" y="2235273"/>
                  <a:pt x="474651" y="2261570"/>
                </a:cubicBezTo>
                <a:cubicBezTo>
                  <a:pt x="460556" y="2265798"/>
                  <a:pt x="446730" y="2270877"/>
                  <a:pt x="432770" y="2275530"/>
                </a:cubicBezTo>
                <a:cubicBezTo>
                  <a:pt x="425790" y="2277857"/>
                  <a:pt x="418967" y="2280725"/>
                  <a:pt x="411829" y="2282510"/>
                </a:cubicBezTo>
                <a:cubicBezTo>
                  <a:pt x="402522" y="2284837"/>
                  <a:pt x="393133" y="2286854"/>
                  <a:pt x="383909" y="2289490"/>
                </a:cubicBezTo>
                <a:cubicBezTo>
                  <a:pt x="313814" y="2309518"/>
                  <a:pt x="422327" y="2281631"/>
                  <a:pt x="335048" y="2303451"/>
                </a:cubicBezTo>
                <a:cubicBezTo>
                  <a:pt x="142847" y="2292145"/>
                  <a:pt x="266265" y="2309725"/>
                  <a:pt x="195445" y="2289490"/>
                </a:cubicBezTo>
                <a:cubicBezTo>
                  <a:pt x="186221" y="2286854"/>
                  <a:pt x="176713" y="2285267"/>
                  <a:pt x="167524" y="2282510"/>
                </a:cubicBezTo>
                <a:cubicBezTo>
                  <a:pt x="153429" y="2278282"/>
                  <a:pt x="125643" y="2268550"/>
                  <a:pt x="125643" y="2268550"/>
                </a:cubicBezTo>
                <a:cubicBezTo>
                  <a:pt x="118663" y="2263897"/>
                  <a:pt x="109943" y="2261141"/>
                  <a:pt x="104703" y="2254590"/>
                </a:cubicBezTo>
                <a:cubicBezTo>
                  <a:pt x="100107" y="2248844"/>
                  <a:pt x="101014" y="2240230"/>
                  <a:pt x="97723" y="2233649"/>
                </a:cubicBezTo>
                <a:cubicBezTo>
                  <a:pt x="93971" y="2226146"/>
                  <a:pt x="88416" y="2219689"/>
                  <a:pt x="83762" y="2212709"/>
                </a:cubicBezTo>
                <a:cubicBezTo>
                  <a:pt x="79109" y="2198749"/>
                  <a:pt x="71427" y="2185453"/>
                  <a:pt x="69802" y="2170828"/>
                </a:cubicBezTo>
                <a:cubicBezTo>
                  <a:pt x="67475" y="2149887"/>
                  <a:pt x="66286" y="2128789"/>
                  <a:pt x="62822" y="2108006"/>
                </a:cubicBezTo>
                <a:cubicBezTo>
                  <a:pt x="61612" y="2100749"/>
                  <a:pt x="57778" y="2094164"/>
                  <a:pt x="55842" y="2087066"/>
                </a:cubicBezTo>
                <a:cubicBezTo>
                  <a:pt x="50794" y="2068556"/>
                  <a:pt x="47948" y="2049427"/>
                  <a:pt x="41881" y="2031225"/>
                </a:cubicBezTo>
                <a:lnTo>
                  <a:pt x="20941" y="1968403"/>
                </a:lnTo>
                <a:lnTo>
                  <a:pt x="13961" y="1947463"/>
                </a:lnTo>
                <a:cubicBezTo>
                  <a:pt x="11634" y="1928849"/>
                  <a:pt x="6981" y="1910381"/>
                  <a:pt x="6981" y="1891622"/>
                </a:cubicBezTo>
                <a:cubicBezTo>
                  <a:pt x="6981" y="1772289"/>
                  <a:pt x="-7290" y="1690285"/>
                  <a:pt x="20941" y="1591475"/>
                </a:cubicBezTo>
                <a:cubicBezTo>
                  <a:pt x="22962" y="1584401"/>
                  <a:pt x="25594" y="1577515"/>
                  <a:pt x="27921" y="1570535"/>
                </a:cubicBezTo>
                <a:cubicBezTo>
                  <a:pt x="36981" y="1507111"/>
                  <a:pt x="29699" y="1537278"/>
                  <a:pt x="48861" y="1479793"/>
                </a:cubicBezTo>
                <a:cubicBezTo>
                  <a:pt x="51188" y="1472813"/>
                  <a:pt x="48862" y="1461179"/>
                  <a:pt x="55842" y="1458852"/>
                </a:cubicBezTo>
                <a:lnTo>
                  <a:pt x="76782" y="1451872"/>
                </a:lnTo>
                <a:cubicBezTo>
                  <a:pt x="74455" y="1428605"/>
                  <a:pt x="73109" y="1405219"/>
                  <a:pt x="69802" y="1382071"/>
                </a:cubicBezTo>
                <a:cubicBezTo>
                  <a:pt x="67611" y="1366731"/>
                  <a:pt x="60815" y="1348128"/>
                  <a:pt x="55842" y="1333210"/>
                </a:cubicBezTo>
                <a:cubicBezTo>
                  <a:pt x="50161" y="1219609"/>
                  <a:pt x="43217" y="1211508"/>
                  <a:pt x="55842" y="1116825"/>
                </a:cubicBezTo>
                <a:cubicBezTo>
                  <a:pt x="57790" y="1102215"/>
                  <a:pt x="65016" y="1082322"/>
                  <a:pt x="69802" y="1067964"/>
                </a:cubicBezTo>
                <a:cubicBezTo>
                  <a:pt x="67475" y="1054004"/>
                  <a:pt x="65598" y="1039961"/>
                  <a:pt x="62822" y="1026083"/>
                </a:cubicBezTo>
                <a:cubicBezTo>
                  <a:pt x="60941" y="1016676"/>
                  <a:pt x="55842" y="1007755"/>
                  <a:pt x="55842" y="998162"/>
                </a:cubicBezTo>
                <a:cubicBezTo>
                  <a:pt x="55842" y="958698"/>
                  <a:pt x="59986" y="950830"/>
                  <a:pt x="69802" y="921381"/>
                </a:cubicBezTo>
                <a:cubicBezTo>
                  <a:pt x="67475" y="846926"/>
                  <a:pt x="67072" y="772386"/>
                  <a:pt x="62822" y="698016"/>
                </a:cubicBezTo>
                <a:cubicBezTo>
                  <a:pt x="62402" y="690670"/>
                  <a:pt x="57627" y="684213"/>
                  <a:pt x="55842" y="677075"/>
                </a:cubicBezTo>
                <a:cubicBezTo>
                  <a:pt x="52964" y="665565"/>
                  <a:pt x="51739" y="653684"/>
                  <a:pt x="48861" y="642174"/>
                </a:cubicBezTo>
                <a:cubicBezTo>
                  <a:pt x="37950" y="598534"/>
                  <a:pt x="47419" y="644164"/>
                  <a:pt x="27921" y="600293"/>
                </a:cubicBezTo>
                <a:cubicBezTo>
                  <a:pt x="21945" y="586846"/>
                  <a:pt x="18614" y="572373"/>
                  <a:pt x="13961" y="558413"/>
                </a:cubicBezTo>
                <a:lnTo>
                  <a:pt x="6981" y="537472"/>
                </a:lnTo>
                <a:lnTo>
                  <a:pt x="0" y="516532"/>
                </a:lnTo>
                <a:cubicBezTo>
                  <a:pt x="905" y="500236"/>
                  <a:pt x="6917" y="358653"/>
                  <a:pt x="13961" y="321087"/>
                </a:cubicBezTo>
                <a:cubicBezTo>
                  <a:pt x="16673" y="306624"/>
                  <a:pt x="25502" y="293721"/>
                  <a:pt x="27921" y="279206"/>
                </a:cubicBezTo>
                <a:cubicBezTo>
                  <a:pt x="30248" y="265246"/>
                  <a:pt x="31469" y="251056"/>
                  <a:pt x="34901" y="237326"/>
                </a:cubicBezTo>
                <a:cubicBezTo>
                  <a:pt x="34908" y="237299"/>
                  <a:pt x="52347" y="184987"/>
                  <a:pt x="55842" y="174504"/>
                </a:cubicBezTo>
                <a:cubicBezTo>
                  <a:pt x="58169" y="167524"/>
                  <a:pt x="57620" y="158767"/>
                  <a:pt x="62822" y="153564"/>
                </a:cubicBezTo>
                <a:cubicBezTo>
                  <a:pt x="88646" y="127738"/>
                  <a:pt x="71305" y="143254"/>
                  <a:pt x="118663" y="111683"/>
                </a:cubicBezTo>
                <a:cubicBezTo>
                  <a:pt x="125643" y="107030"/>
                  <a:pt x="131814" y="100839"/>
                  <a:pt x="139603" y="97723"/>
                </a:cubicBezTo>
                <a:cubicBezTo>
                  <a:pt x="181336" y="81029"/>
                  <a:pt x="162617" y="87724"/>
                  <a:pt x="195445" y="76782"/>
                </a:cubicBezTo>
                <a:cubicBezTo>
                  <a:pt x="249433" y="40790"/>
                  <a:pt x="191567" y="74345"/>
                  <a:pt x="321087" y="55842"/>
                </a:cubicBezTo>
                <a:cubicBezTo>
                  <a:pt x="384048" y="46847"/>
                  <a:pt x="341880" y="42623"/>
                  <a:pt x="390889" y="27921"/>
                </a:cubicBezTo>
                <a:cubicBezTo>
                  <a:pt x="404445" y="23854"/>
                  <a:pt x="418810" y="23268"/>
                  <a:pt x="432770" y="20941"/>
                </a:cubicBezTo>
                <a:cubicBezTo>
                  <a:pt x="514444" y="-6283"/>
                  <a:pt x="459958" y="7797"/>
                  <a:pt x="600294" y="0"/>
                </a:cubicBezTo>
                <a:cubicBezTo>
                  <a:pt x="634198" y="4238"/>
                  <a:pt x="659060" y="5967"/>
                  <a:pt x="691035" y="13961"/>
                </a:cubicBezTo>
                <a:cubicBezTo>
                  <a:pt x="698173" y="15746"/>
                  <a:pt x="704996" y="18614"/>
                  <a:pt x="711976" y="20941"/>
                </a:cubicBezTo>
                <a:cubicBezTo>
                  <a:pt x="718956" y="25594"/>
                  <a:pt x="726365" y="29661"/>
                  <a:pt x="732916" y="34901"/>
                </a:cubicBezTo>
                <a:cubicBezTo>
                  <a:pt x="738055" y="39012"/>
                  <a:pt x="741234" y="45475"/>
                  <a:pt x="746877" y="48861"/>
                </a:cubicBezTo>
                <a:cubicBezTo>
                  <a:pt x="753186" y="52647"/>
                  <a:pt x="761236" y="52551"/>
                  <a:pt x="767817" y="55842"/>
                </a:cubicBezTo>
                <a:cubicBezTo>
                  <a:pt x="775320" y="59594"/>
                  <a:pt x="781092" y="66395"/>
                  <a:pt x="788758" y="69802"/>
                </a:cubicBezTo>
                <a:cubicBezTo>
                  <a:pt x="802205" y="75778"/>
                  <a:pt x="816679" y="79109"/>
                  <a:pt x="830639" y="83762"/>
                </a:cubicBezTo>
                <a:lnTo>
                  <a:pt x="851579" y="90742"/>
                </a:lnTo>
                <a:cubicBezTo>
                  <a:pt x="858559" y="88415"/>
                  <a:pt x="865304" y="85205"/>
                  <a:pt x="872519" y="83762"/>
                </a:cubicBezTo>
                <a:cubicBezTo>
                  <a:pt x="982484" y="61769"/>
                  <a:pt x="965940" y="69802"/>
                  <a:pt x="1102864" y="6980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5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4" grpId="0" animBg="1"/>
      <p:bldP spid="15" grpId="0" animBg="1"/>
      <p:bldP spid="20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783563" cy="1052736"/>
          </a:xfrm>
        </p:spPr>
        <p:txBody>
          <a:bodyPr>
            <a:normAutofit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№4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5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Помоги этой семье накрыть чайный стол. Приклей посуду, угощения. Расскажи, что ты сделал.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появляются наклейки)</a:t>
            </a:r>
            <a:endParaRPr lang="ru-RU" sz="1600" dirty="0"/>
          </a:p>
        </p:txBody>
      </p:sp>
      <p:pic>
        <p:nvPicPr>
          <p:cNvPr id="2050" name="Picture 2" descr="C:\Users\Admin\Pictures\KVADPhoto+\LastScan 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52736"/>
            <a:ext cx="628458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Pictures\KVADPhoto+\LastScan Д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435" y="4170167"/>
            <a:ext cx="524533" cy="67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Pictures\KVADPhoto+\LastScan Д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387" y="4947653"/>
            <a:ext cx="702808" cy="57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Pictures\KVADPhoto+\LastScan Д (5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483" y="3880766"/>
            <a:ext cx="593559" cy="35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Pictures\KVADPhoto+\LastScan Д (6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309" y="3867810"/>
            <a:ext cx="672779" cy="39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dmin\Pictures\KVADPhoto+\LastScan Д (7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615" y="4135505"/>
            <a:ext cx="663072" cy="39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Admin\Pictures\KVADPhoto+\LastScan Д (8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960159"/>
            <a:ext cx="555253" cy="54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Admin\Pictures\KVADPhoto+\LastScan Д (9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529442"/>
            <a:ext cx="588839" cy="57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Admin\Pictures\KVADPhoto+\LastScan Д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497" y="4920914"/>
            <a:ext cx="810272" cy="59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Pictures\KVADPhoto+\LastScan Д (8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725144"/>
            <a:ext cx="555253" cy="54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Pictures\KVADPhoto+\LastScan Д (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255952"/>
            <a:ext cx="1155468" cy="65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47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634082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№5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8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предметы, назови их. Обведи цветными карандашами лишний предмет в каждой группе. Объясни свой выбор. 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предметы обводятся)</a:t>
            </a:r>
            <a:endParaRPr lang="ru-RU" sz="1600" dirty="0"/>
          </a:p>
        </p:txBody>
      </p:sp>
      <p:pic>
        <p:nvPicPr>
          <p:cNvPr id="2050" name="Picture 2" descr="C:\Users\Admin\Pictures\KVADPhoto+\нов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6343699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лилиния 2"/>
          <p:cNvSpPr/>
          <p:nvPr/>
        </p:nvSpPr>
        <p:spPr>
          <a:xfrm>
            <a:off x="2985247" y="1191468"/>
            <a:ext cx="1116120" cy="933167"/>
          </a:xfrm>
          <a:custGeom>
            <a:avLst/>
            <a:gdLst>
              <a:gd name="connsiteX0" fmla="*/ 537882 w 1116120"/>
              <a:gd name="connsiteY0" fmla="*/ 5320 h 933167"/>
              <a:gd name="connsiteX1" fmla="*/ 833718 w 1116120"/>
              <a:gd name="connsiteY1" fmla="*/ 18767 h 933167"/>
              <a:gd name="connsiteX2" fmla="*/ 914400 w 1116120"/>
              <a:gd name="connsiteY2" fmla="*/ 45661 h 933167"/>
              <a:gd name="connsiteX3" fmla="*/ 941294 w 1116120"/>
              <a:gd name="connsiteY3" fmla="*/ 86003 h 933167"/>
              <a:gd name="connsiteX4" fmla="*/ 1021977 w 1116120"/>
              <a:gd name="connsiteY4" fmla="*/ 139791 h 933167"/>
              <a:gd name="connsiteX5" fmla="*/ 1075765 w 1116120"/>
              <a:gd name="connsiteY5" fmla="*/ 220473 h 933167"/>
              <a:gd name="connsiteX6" fmla="*/ 1102659 w 1116120"/>
              <a:gd name="connsiteY6" fmla="*/ 260814 h 933167"/>
              <a:gd name="connsiteX7" fmla="*/ 1116106 w 1116120"/>
              <a:gd name="connsiteY7" fmla="*/ 301156 h 933167"/>
              <a:gd name="connsiteX8" fmla="*/ 1089212 w 1116120"/>
              <a:gd name="connsiteY8" fmla="*/ 583544 h 933167"/>
              <a:gd name="connsiteX9" fmla="*/ 1062318 w 1116120"/>
              <a:gd name="connsiteY9" fmla="*/ 664226 h 933167"/>
              <a:gd name="connsiteX10" fmla="*/ 1035424 w 1116120"/>
              <a:gd name="connsiteY10" fmla="*/ 704567 h 933167"/>
              <a:gd name="connsiteX11" fmla="*/ 1008529 w 1116120"/>
              <a:gd name="connsiteY11" fmla="*/ 785250 h 933167"/>
              <a:gd name="connsiteX12" fmla="*/ 968188 w 1116120"/>
              <a:gd name="connsiteY12" fmla="*/ 825591 h 933167"/>
              <a:gd name="connsiteX13" fmla="*/ 941294 w 1116120"/>
              <a:gd name="connsiteY13" fmla="*/ 865932 h 933167"/>
              <a:gd name="connsiteX14" fmla="*/ 820271 w 1116120"/>
              <a:gd name="connsiteY14" fmla="*/ 933167 h 933167"/>
              <a:gd name="connsiteX15" fmla="*/ 322729 w 1116120"/>
              <a:gd name="connsiteY15" fmla="*/ 919720 h 933167"/>
              <a:gd name="connsiteX16" fmla="*/ 174812 w 1116120"/>
              <a:gd name="connsiteY16" fmla="*/ 879379 h 933167"/>
              <a:gd name="connsiteX17" fmla="*/ 94129 w 1116120"/>
              <a:gd name="connsiteY17" fmla="*/ 839038 h 933167"/>
              <a:gd name="connsiteX18" fmla="*/ 67235 w 1116120"/>
              <a:gd name="connsiteY18" fmla="*/ 744908 h 933167"/>
              <a:gd name="connsiteX19" fmla="*/ 26894 w 1116120"/>
              <a:gd name="connsiteY19" fmla="*/ 623885 h 933167"/>
              <a:gd name="connsiteX20" fmla="*/ 13447 w 1116120"/>
              <a:gd name="connsiteY20" fmla="*/ 583544 h 933167"/>
              <a:gd name="connsiteX21" fmla="*/ 0 w 1116120"/>
              <a:gd name="connsiteY21" fmla="*/ 529756 h 933167"/>
              <a:gd name="connsiteX22" fmla="*/ 13447 w 1116120"/>
              <a:gd name="connsiteY22" fmla="*/ 287708 h 933167"/>
              <a:gd name="connsiteX23" fmla="*/ 40341 w 1116120"/>
              <a:gd name="connsiteY23" fmla="*/ 180132 h 933167"/>
              <a:gd name="connsiteX24" fmla="*/ 80682 w 1116120"/>
              <a:gd name="connsiteY24" fmla="*/ 153238 h 933167"/>
              <a:gd name="connsiteX25" fmla="*/ 147918 w 1116120"/>
              <a:gd name="connsiteY25" fmla="*/ 86003 h 933167"/>
              <a:gd name="connsiteX26" fmla="*/ 228600 w 1116120"/>
              <a:gd name="connsiteY26" fmla="*/ 59108 h 933167"/>
              <a:gd name="connsiteX27" fmla="*/ 268941 w 1116120"/>
              <a:gd name="connsiteY27" fmla="*/ 32214 h 933167"/>
              <a:gd name="connsiteX28" fmla="*/ 309282 w 1116120"/>
              <a:gd name="connsiteY28" fmla="*/ 18767 h 933167"/>
              <a:gd name="connsiteX29" fmla="*/ 591671 w 1116120"/>
              <a:gd name="connsiteY29" fmla="*/ 5320 h 933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16120" h="933167">
                <a:moveTo>
                  <a:pt x="537882" y="5320"/>
                </a:moveTo>
                <a:cubicBezTo>
                  <a:pt x="636494" y="9802"/>
                  <a:pt x="735566" y="8251"/>
                  <a:pt x="833718" y="18767"/>
                </a:cubicBezTo>
                <a:cubicBezTo>
                  <a:pt x="861905" y="21787"/>
                  <a:pt x="914400" y="45661"/>
                  <a:pt x="914400" y="45661"/>
                </a:cubicBezTo>
                <a:cubicBezTo>
                  <a:pt x="923365" y="59108"/>
                  <a:pt x="929131" y="75361"/>
                  <a:pt x="941294" y="86003"/>
                </a:cubicBezTo>
                <a:cubicBezTo>
                  <a:pt x="965619" y="107288"/>
                  <a:pt x="1021977" y="139791"/>
                  <a:pt x="1021977" y="139791"/>
                </a:cubicBezTo>
                <a:lnTo>
                  <a:pt x="1075765" y="220473"/>
                </a:lnTo>
                <a:lnTo>
                  <a:pt x="1102659" y="260814"/>
                </a:lnTo>
                <a:cubicBezTo>
                  <a:pt x="1107141" y="274261"/>
                  <a:pt x="1116106" y="286981"/>
                  <a:pt x="1116106" y="301156"/>
                </a:cubicBezTo>
                <a:cubicBezTo>
                  <a:pt x="1116106" y="411762"/>
                  <a:pt x="1117654" y="488738"/>
                  <a:pt x="1089212" y="583544"/>
                </a:cubicBezTo>
                <a:cubicBezTo>
                  <a:pt x="1081066" y="610697"/>
                  <a:pt x="1078043" y="640638"/>
                  <a:pt x="1062318" y="664226"/>
                </a:cubicBezTo>
                <a:cubicBezTo>
                  <a:pt x="1053353" y="677673"/>
                  <a:pt x="1041988" y="689799"/>
                  <a:pt x="1035424" y="704567"/>
                </a:cubicBezTo>
                <a:cubicBezTo>
                  <a:pt x="1023910" y="730473"/>
                  <a:pt x="1028575" y="765204"/>
                  <a:pt x="1008529" y="785250"/>
                </a:cubicBezTo>
                <a:cubicBezTo>
                  <a:pt x="995082" y="798697"/>
                  <a:pt x="980362" y="810982"/>
                  <a:pt x="968188" y="825591"/>
                </a:cubicBezTo>
                <a:cubicBezTo>
                  <a:pt x="957842" y="838006"/>
                  <a:pt x="953457" y="855290"/>
                  <a:pt x="941294" y="865932"/>
                </a:cubicBezTo>
                <a:cubicBezTo>
                  <a:pt x="884386" y="915727"/>
                  <a:pt x="875678" y="914698"/>
                  <a:pt x="820271" y="933167"/>
                </a:cubicBezTo>
                <a:cubicBezTo>
                  <a:pt x="654424" y="928685"/>
                  <a:pt x="488449" y="927611"/>
                  <a:pt x="322729" y="919720"/>
                </a:cubicBezTo>
                <a:cubicBezTo>
                  <a:pt x="295527" y="918425"/>
                  <a:pt x="193042" y="891532"/>
                  <a:pt x="174812" y="879379"/>
                </a:cubicBezTo>
                <a:cubicBezTo>
                  <a:pt x="122677" y="844622"/>
                  <a:pt x="149803" y="857596"/>
                  <a:pt x="94129" y="839038"/>
                </a:cubicBezTo>
                <a:cubicBezTo>
                  <a:pt x="48938" y="703465"/>
                  <a:pt x="117889" y="913757"/>
                  <a:pt x="67235" y="744908"/>
                </a:cubicBezTo>
                <a:lnTo>
                  <a:pt x="26894" y="623885"/>
                </a:lnTo>
                <a:cubicBezTo>
                  <a:pt x="22412" y="610438"/>
                  <a:pt x="16885" y="597295"/>
                  <a:pt x="13447" y="583544"/>
                </a:cubicBezTo>
                <a:lnTo>
                  <a:pt x="0" y="529756"/>
                </a:lnTo>
                <a:cubicBezTo>
                  <a:pt x="4482" y="449073"/>
                  <a:pt x="6447" y="368211"/>
                  <a:pt x="13447" y="287708"/>
                </a:cubicBezTo>
                <a:cubicBezTo>
                  <a:pt x="13692" y="284890"/>
                  <a:pt x="29578" y="193586"/>
                  <a:pt x="40341" y="180132"/>
                </a:cubicBezTo>
                <a:cubicBezTo>
                  <a:pt x="50437" y="167512"/>
                  <a:pt x="67235" y="162203"/>
                  <a:pt x="80682" y="153238"/>
                </a:cubicBezTo>
                <a:cubicBezTo>
                  <a:pt x="105218" y="116436"/>
                  <a:pt x="105454" y="104876"/>
                  <a:pt x="147918" y="86003"/>
                </a:cubicBezTo>
                <a:cubicBezTo>
                  <a:pt x="173823" y="74489"/>
                  <a:pt x="205012" y="74833"/>
                  <a:pt x="228600" y="59108"/>
                </a:cubicBezTo>
                <a:cubicBezTo>
                  <a:pt x="242047" y="50143"/>
                  <a:pt x="254486" y="39442"/>
                  <a:pt x="268941" y="32214"/>
                </a:cubicBezTo>
                <a:cubicBezTo>
                  <a:pt x="281619" y="25875"/>
                  <a:pt x="295653" y="22661"/>
                  <a:pt x="309282" y="18767"/>
                </a:cubicBezTo>
                <a:cubicBezTo>
                  <a:pt x="421031" y="-13161"/>
                  <a:pt x="410415" y="5320"/>
                  <a:pt x="591671" y="53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6100927" y="2541494"/>
            <a:ext cx="1402532" cy="1143000"/>
          </a:xfrm>
          <a:custGeom>
            <a:avLst/>
            <a:gdLst>
              <a:gd name="connsiteX0" fmla="*/ 797414 w 1402532"/>
              <a:gd name="connsiteY0" fmla="*/ 53788 h 1143000"/>
              <a:gd name="connsiteX1" fmla="*/ 945332 w 1402532"/>
              <a:gd name="connsiteY1" fmla="*/ 53788 h 1143000"/>
              <a:gd name="connsiteX2" fmla="*/ 1026014 w 1402532"/>
              <a:gd name="connsiteY2" fmla="*/ 80682 h 1143000"/>
              <a:gd name="connsiteX3" fmla="*/ 1133591 w 1402532"/>
              <a:gd name="connsiteY3" fmla="*/ 161365 h 1143000"/>
              <a:gd name="connsiteX4" fmla="*/ 1214273 w 1402532"/>
              <a:gd name="connsiteY4" fmla="*/ 188259 h 1143000"/>
              <a:gd name="connsiteX5" fmla="*/ 1294955 w 1402532"/>
              <a:gd name="connsiteY5" fmla="*/ 228600 h 1143000"/>
              <a:gd name="connsiteX6" fmla="*/ 1321849 w 1402532"/>
              <a:gd name="connsiteY6" fmla="*/ 268941 h 1143000"/>
              <a:gd name="connsiteX7" fmla="*/ 1348744 w 1402532"/>
              <a:gd name="connsiteY7" fmla="*/ 295835 h 1143000"/>
              <a:gd name="connsiteX8" fmla="*/ 1375638 w 1402532"/>
              <a:gd name="connsiteY8" fmla="*/ 376518 h 1143000"/>
              <a:gd name="connsiteX9" fmla="*/ 1389085 w 1402532"/>
              <a:gd name="connsiteY9" fmla="*/ 416859 h 1143000"/>
              <a:gd name="connsiteX10" fmla="*/ 1402532 w 1402532"/>
              <a:gd name="connsiteY10" fmla="*/ 457200 h 1143000"/>
              <a:gd name="connsiteX11" fmla="*/ 1362191 w 1402532"/>
              <a:gd name="connsiteY11" fmla="*/ 753035 h 1143000"/>
              <a:gd name="connsiteX12" fmla="*/ 1348744 w 1402532"/>
              <a:gd name="connsiteY12" fmla="*/ 793377 h 1143000"/>
              <a:gd name="connsiteX13" fmla="*/ 1294955 w 1402532"/>
              <a:gd name="connsiteY13" fmla="*/ 860612 h 1143000"/>
              <a:gd name="connsiteX14" fmla="*/ 1268061 w 1402532"/>
              <a:gd name="connsiteY14" fmla="*/ 914400 h 1143000"/>
              <a:gd name="connsiteX15" fmla="*/ 1187379 w 1402532"/>
              <a:gd name="connsiteY15" fmla="*/ 968188 h 1143000"/>
              <a:gd name="connsiteX16" fmla="*/ 1106697 w 1402532"/>
              <a:gd name="connsiteY16" fmla="*/ 1021977 h 1143000"/>
              <a:gd name="connsiteX17" fmla="*/ 999120 w 1402532"/>
              <a:gd name="connsiteY17" fmla="*/ 1102659 h 1143000"/>
              <a:gd name="connsiteX18" fmla="*/ 851202 w 1402532"/>
              <a:gd name="connsiteY18" fmla="*/ 1129553 h 1143000"/>
              <a:gd name="connsiteX19" fmla="*/ 757073 w 1402532"/>
              <a:gd name="connsiteY19" fmla="*/ 1143000 h 1143000"/>
              <a:gd name="connsiteX20" fmla="*/ 636049 w 1402532"/>
              <a:gd name="connsiteY20" fmla="*/ 1129553 h 1143000"/>
              <a:gd name="connsiteX21" fmla="*/ 582261 w 1402532"/>
              <a:gd name="connsiteY21" fmla="*/ 1116106 h 1143000"/>
              <a:gd name="connsiteX22" fmla="*/ 474685 w 1402532"/>
              <a:gd name="connsiteY22" fmla="*/ 1102659 h 1143000"/>
              <a:gd name="connsiteX23" fmla="*/ 420897 w 1402532"/>
              <a:gd name="connsiteY23" fmla="*/ 1089212 h 1143000"/>
              <a:gd name="connsiteX24" fmla="*/ 340214 w 1402532"/>
              <a:gd name="connsiteY24" fmla="*/ 1075765 h 1143000"/>
              <a:gd name="connsiteX25" fmla="*/ 232638 w 1402532"/>
              <a:gd name="connsiteY25" fmla="*/ 1048871 h 1143000"/>
              <a:gd name="connsiteX26" fmla="*/ 192297 w 1402532"/>
              <a:gd name="connsiteY26" fmla="*/ 995082 h 1143000"/>
              <a:gd name="connsiteX27" fmla="*/ 165402 w 1402532"/>
              <a:gd name="connsiteY27" fmla="*/ 968188 h 1143000"/>
              <a:gd name="connsiteX28" fmla="*/ 111614 w 1402532"/>
              <a:gd name="connsiteY28" fmla="*/ 887506 h 1143000"/>
              <a:gd name="connsiteX29" fmla="*/ 84720 w 1402532"/>
              <a:gd name="connsiteY29" fmla="*/ 847165 h 1143000"/>
              <a:gd name="connsiteX30" fmla="*/ 71273 w 1402532"/>
              <a:gd name="connsiteY30" fmla="*/ 806824 h 1143000"/>
              <a:gd name="connsiteX31" fmla="*/ 17485 w 1402532"/>
              <a:gd name="connsiteY31" fmla="*/ 726141 h 1143000"/>
              <a:gd name="connsiteX32" fmla="*/ 17485 w 1402532"/>
              <a:gd name="connsiteY32" fmla="*/ 295835 h 1143000"/>
              <a:gd name="connsiteX33" fmla="*/ 30932 w 1402532"/>
              <a:gd name="connsiteY33" fmla="*/ 255494 h 1143000"/>
              <a:gd name="connsiteX34" fmla="*/ 165402 w 1402532"/>
              <a:gd name="connsiteY34" fmla="*/ 121024 h 1143000"/>
              <a:gd name="connsiteX35" fmla="*/ 232638 w 1402532"/>
              <a:gd name="connsiteY35" fmla="*/ 80682 h 1143000"/>
              <a:gd name="connsiteX36" fmla="*/ 272979 w 1402532"/>
              <a:gd name="connsiteY36" fmla="*/ 53788 h 1143000"/>
              <a:gd name="connsiteX37" fmla="*/ 434344 w 1402532"/>
              <a:gd name="connsiteY37" fmla="*/ 13447 h 1143000"/>
              <a:gd name="connsiteX38" fmla="*/ 555367 w 1402532"/>
              <a:gd name="connsiteY38" fmla="*/ 0 h 1143000"/>
              <a:gd name="connsiteX39" fmla="*/ 716732 w 1402532"/>
              <a:gd name="connsiteY39" fmla="*/ 40341 h 1143000"/>
              <a:gd name="connsiteX40" fmla="*/ 757073 w 1402532"/>
              <a:gd name="connsiteY40" fmla="*/ 53788 h 1143000"/>
              <a:gd name="connsiteX41" fmla="*/ 797414 w 1402532"/>
              <a:gd name="connsiteY41" fmla="*/ 67235 h 1143000"/>
              <a:gd name="connsiteX42" fmla="*/ 891544 w 1402532"/>
              <a:gd name="connsiteY42" fmla="*/ 67235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2532" h="1143000">
                <a:moveTo>
                  <a:pt x="797414" y="53788"/>
                </a:moveTo>
                <a:cubicBezTo>
                  <a:pt x="875360" y="38199"/>
                  <a:pt x="861221" y="32760"/>
                  <a:pt x="945332" y="53788"/>
                </a:cubicBezTo>
                <a:cubicBezTo>
                  <a:pt x="972834" y="60664"/>
                  <a:pt x="1026014" y="80682"/>
                  <a:pt x="1026014" y="80682"/>
                </a:cubicBezTo>
                <a:cubicBezTo>
                  <a:pt x="1057872" y="112542"/>
                  <a:pt x="1087971" y="146158"/>
                  <a:pt x="1133591" y="161365"/>
                </a:cubicBezTo>
                <a:cubicBezTo>
                  <a:pt x="1160485" y="170330"/>
                  <a:pt x="1190685" y="172534"/>
                  <a:pt x="1214273" y="188259"/>
                </a:cubicBezTo>
                <a:cubicBezTo>
                  <a:pt x="1266408" y="223016"/>
                  <a:pt x="1239282" y="210042"/>
                  <a:pt x="1294955" y="228600"/>
                </a:cubicBezTo>
                <a:cubicBezTo>
                  <a:pt x="1303920" y="242047"/>
                  <a:pt x="1311753" y="256321"/>
                  <a:pt x="1321849" y="268941"/>
                </a:cubicBezTo>
                <a:cubicBezTo>
                  <a:pt x="1329769" y="278841"/>
                  <a:pt x="1343074" y="284495"/>
                  <a:pt x="1348744" y="295835"/>
                </a:cubicBezTo>
                <a:cubicBezTo>
                  <a:pt x="1361422" y="321191"/>
                  <a:pt x="1366673" y="349624"/>
                  <a:pt x="1375638" y="376518"/>
                </a:cubicBezTo>
                <a:lnTo>
                  <a:pt x="1389085" y="416859"/>
                </a:lnTo>
                <a:lnTo>
                  <a:pt x="1402532" y="457200"/>
                </a:lnTo>
                <a:cubicBezTo>
                  <a:pt x="1387316" y="700650"/>
                  <a:pt x="1411808" y="604181"/>
                  <a:pt x="1362191" y="753035"/>
                </a:cubicBezTo>
                <a:cubicBezTo>
                  <a:pt x="1357709" y="766482"/>
                  <a:pt x="1358767" y="783354"/>
                  <a:pt x="1348744" y="793377"/>
                </a:cubicBezTo>
                <a:cubicBezTo>
                  <a:pt x="1319292" y="822828"/>
                  <a:pt x="1317573" y="821030"/>
                  <a:pt x="1294955" y="860612"/>
                </a:cubicBezTo>
                <a:cubicBezTo>
                  <a:pt x="1285010" y="878016"/>
                  <a:pt x="1282235" y="900226"/>
                  <a:pt x="1268061" y="914400"/>
                </a:cubicBezTo>
                <a:cubicBezTo>
                  <a:pt x="1245205" y="937256"/>
                  <a:pt x="1214273" y="950259"/>
                  <a:pt x="1187379" y="968188"/>
                </a:cubicBezTo>
                <a:cubicBezTo>
                  <a:pt x="1187374" y="968191"/>
                  <a:pt x="1106701" y="1021973"/>
                  <a:pt x="1106697" y="1021977"/>
                </a:cubicBezTo>
                <a:cubicBezTo>
                  <a:pt x="1074839" y="1053834"/>
                  <a:pt x="1044733" y="1087455"/>
                  <a:pt x="999120" y="1102659"/>
                </a:cubicBezTo>
                <a:cubicBezTo>
                  <a:pt x="922507" y="1128197"/>
                  <a:pt x="977913" y="1112658"/>
                  <a:pt x="851202" y="1129553"/>
                </a:cubicBezTo>
                <a:lnTo>
                  <a:pt x="757073" y="1143000"/>
                </a:lnTo>
                <a:cubicBezTo>
                  <a:pt x="716732" y="1138518"/>
                  <a:pt x="676167" y="1135725"/>
                  <a:pt x="636049" y="1129553"/>
                </a:cubicBezTo>
                <a:cubicBezTo>
                  <a:pt x="617783" y="1126743"/>
                  <a:pt x="600491" y="1119144"/>
                  <a:pt x="582261" y="1116106"/>
                </a:cubicBezTo>
                <a:cubicBezTo>
                  <a:pt x="546615" y="1110165"/>
                  <a:pt x="510331" y="1108600"/>
                  <a:pt x="474685" y="1102659"/>
                </a:cubicBezTo>
                <a:cubicBezTo>
                  <a:pt x="456455" y="1099621"/>
                  <a:pt x="439019" y="1092836"/>
                  <a:pt x="420897" y="1089212"/>
                </a:cubicBezTo>
                <a:cubicBezTo>
                  <a:pt x="394161" y="1083865"/>
                  <a:pt x="366874" y="1081478"/>
                  <a:pt x="340214" y="1075765"/>
                </a:cubicBezTo>
                <a:cubicBezTo>
                  <a:pt x="304072" y="1068020"/>
                  <a:pt x="232638" y="1048871"/>
                  <a:pt x="232638" y="1048871"/>
                </a:cubicBezTo>
                <a:cubicBezTo>
                  <a:pt x="219191" y="1030941"/>
                  <a:pt x="206645" y="1012299"/>
                  <a:pt x="192297" y="995082"/>
                </a:cubicBezTo>
                <a:cubicBezTo>
                  <a:pt x="184181" y="985342"/>
                  <a:pt x="173009" y="978331"/>
                  <a:pt x="165402" y="968188"/>
                </a:cubicBezTo>
                <a:cubicBezTo>
                  <a:pt x="146008" y="942330"/>
                  <a:pt x="129543" y="914400"/>
                  <a:pt x="111614" y="887506"/>
                </a:cubicBezTo>
                <a:cubicBezTo>
                  <a:pt x="102649" y="874059"/>
                  <a:pt x="89831" y="862497"/>
                  <a:pt x="84720" y="847165"/>
                </a:cubicBezTo>
                <a:cubicBezTo>
                  <a:pt x="80238" y="833718"/>
                  <a:pt x="78157" y="819215"/>
                  <a:pt x="71273" y="806824"/>
                </a:cubicBezTo>
                <a:cubicBezTo>
                  <a:pt x="55576" y="778569"/>
                  <a:pt x="17485" y="726141"/>
                  <a:pt x="17485" y="726141"/>
                </a:cubicBezTo>
                <a:cubicBezTo>
                  <a:pt x="-6866" y="531333"/>
                  <a:pt x="-4768" y="596256"/>
                  <a:pt x="17485" y="295835"/>
                </a:cubicBezTo>
                <a:cubicBezTo>
                  <a:pt x="18532" y="281699"/>
                  <a:pt x="24048" y="267885"/>
                  <a:pt x="30932" y="255494"/>
                </a:cubicBezTo>
                <a:cubicBezTo>
                  <a:pt x="120573" y="94140"/>
                  <a:pt x="39902" y="246519"/>
                  <a:pt x="165402" y="121024"/>
                </a:cubicBezTo>
                <a:cubicBezTo>
                  <a:pt x="217934" y="68494"/>
                  <a:pt x="162813" y="115595"/>
                  <a:pt x="232638" y="80682"/>
                </a:cubicBezTo>
                <a:cubicBezTo>
                  <a:pt x="247093" y="73454"/>
                  <a:pt x="258211" y="60352"/>
                  <a:pt x="272979" y="53788"/>
                </a:cubicBezTo>
                <a:cubicBezTo>
                  <a:pt x="329372" y="28725"/>
                  <a:pt x="373937" y="21501"/>
                  <a:pt x="434344" y="13447"/>
                </a:cubicBezTo>
                <a:cubicBezTo>
                  <a:pt x="474577" y="8083"/>
                  <a:pt x="515026" y="4482"/>
                  <a:pt x="555367" y="0"/>
                </a:cubicBezTo>
                <a:cubicBezTo>
                  <a:pt x="664012" y="18107"/>
                  <a:pt x="610184" y="4825"/>
                  <a:pt x="716732" y="40341"/>
                </a:cubicBezTo>
                <a:lnTo>
                  <a:pt x="757073" y="53788"/>
                </a:lnTo>
                <a:cubicBezTo>
                  <a:pt x="770520" y="58270"/>
                  <a:pt x="783240" y="67235"/>
                  <a:pt x="797414" y="67235"/>
                </a:cubicBezTo>
                <a:lnTo>
                  <a:pt x="891544" y="6723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4397188" y="4114800"/>
            <a:ext cx="1506071" cy="927847"/>
          </a:xfrm>
          <a:custGeom>
            <a:avLst/>
            <a:gdLst>
              <a:gd name="connsiteX0" fmla="*/ 806824 w 1506071"/>
              <a:gd name="connsiteY0" fmla="*/ 121024 h 927847"/>
              <a:gd name="connsiteX1" fmla="*/ 874059 w 1506071"/>
              <a:gd name="connsiteY1" fmla="*/ 107576 h 927847"/>
              <a:gd name="connsiteX2" fmla="*/ 914400 w 1506071"/>
              <a:gd name="connsiteY2" fmla="*/ 80682 h 927847"/>
              <a:gd name="connsiteX3" fmla="*/ 995083 w 1506071"/>
              <a:gd name="connsiteY3" fmla="*/ 53788 h 927847"/>
              <a:gd name="connsiteX4" fmla="*/ 1035424 w 1506071"/>
              <a:gd name="connsiteY4" fmla="*/ 40341 h 927847"/>
              <a:gd name="connsiteX5" fmla="*/ 1075765 w 1506071"/>
              <a:gd name="connsiteY5" fmla="*/ 26894 h 927847"/>
              <a:gd name="connsiteX6" fmla="*/ 1331259 w 1506071"/>
              <a:gd name="connsiteY6" fmla="*/ 40341 h 927847"/>
              <a:gd name="connsiteX7" fmla="*/ 1371600 w 1506071"/>
              <a:gd name="connsiteY7" fmla="*/ 53788 h 927847"/>
              <a:gd name="connsiteX8" fmla="*/ 1411941 w 1506071"/>
              <a:gd name="connsiteY8" fmla="*/ 80682 h 927847"/>
              <a:gd name="connsiteX9" fmla="*/ 1465730 w 1506071"/>
              <a:gd name="connsiteY9" fmla="*/ 147918 h 927847"/>
              <a:gd name="connsiteX10" fmla="*/ 1492624 w 1506071"/>
              <a:gd name="connsiteY10" fmla="*/ 228600 h 927847"/>
              <a:gd name="connsiteX11" fmla="*/ 1506071 w 1506071"/>
              <a:gd name="connsiteY11" fmla="*/ 268941 h 927847"/>
              <a:gd name="connsiteX12" fmla="*/ 1492624 w 1506071"/>
              <a:gd name="connsiteY12" fmla="*/ 430306 h 927847"/>
              <a:gd name="connsiteX13" fmla="*/ 1411941 w 1506071"/>
              <a:gd name="connsiteY13" fmla="*/ 591671 h 927847"/>
              <a:gd name="connsiteX14" fmla="*/ 1358153 w 1506071"/>
              <a:gd name="connsiteY14" fmla="*/ 672353 h 927847"/>
              <a:gd name="connsiteX15" fmla="*/ 1331259 w 1506071"/>
              <a:gd name="connsiteY15" fmla="*/ 712694 h 927847"/>
              <a:gd name="connsiteX16" fmla="*/ 1290918 w 1506071"/>
              <a:gd name="connsiteY16" fmla="*/ 739588 h 927847"/>
              <a:gd name="connsiteX17" fmla="*/ 1237130 w 1506071"/>
              <a:gd name="connsiteY17" fmla="*/ 806824 h 927847"/>
              <a:gd name="connsiteX18" fmla="*/ 1196788 w 1506071"/>
              <a:gd name="connsiteY18" fmla="*/ 820271 h 927847"/>
              <a:gd name="connsiteX19" fmla="*/ 1156447 w 1506071"/>
              <a:gd name="connsiteY19" fmla="*/ 847165 h 927847"/>
              <a:gd name="connsiteX20" fmla="*/ 1075765 w 1506071"/>
              <a:gd name="connsiteY20" fmla="*/ 874059 h 927847"/>
              <a:gd name="connsiteX21" fmla="*/ 1035424 w 1506071"/>
              <a:gd name="connsiteY21" fmla="*/ 887506 h 927847"/>
              <a:gd name="connsiteX22" fmla="*/ 995083 w 1506071"/>
              <a:gd name="connsiteY22" fmla="*/ 900953 h 927847"/>
              <a:gd name="connsiteX23" fmla="*/ 887506 w 1506071"/>
              <a:gd name="connsiteY23" fmla="*/ 927847 h 927847"/>
              <a:gd name="connsiteX24" fmla="*/ 591671 w 1506071"/>
              <a:gd name="connsiteY24" fmla="*/ 914400 h 927847"/>
              <a:gd name="connsiteX25" fmla="*/ 416859 w 1506071"/>
              <a:gd name="connsiteY25" fmla="*/ 874059 h 927847"/>
              <a:gd name="connsiteX26" fmla="*/ 376518 w 1506071"/>
              <a:gd name="connsiteY26" fmla="*/ 860612 h 927847"/>
              <a:gd name="connsiteX27" fmla="*/ 295836 w 1506071"/>
              <a:gd name="connsiteY27" fmla="*/ 806824 h 927847"/>
              <a:gd name="connsiteX28" fmla="*/ 188259 w 1506071"/>
              <a:gd name="connsiteY28" fmla="*/ 779929 h 927847"/>
              <a:gd name="connsiteX29" fmla="*/ 147918 w 1506071"/>
              <a:gd name="connsiteY29" fmla="*/ 753035 h 927847"/>
              <a:gd name="connsiteX30" fmla="*/ 67236 w 1506071"/>
              <a:gd name="connsiteY30" fmla="*/ 591671 h 927847"/>
              <a:gd name="connsiteX31" fmla="*/ 40341 w 1506071"/>
              <a:gd name="connsiteY31" fmla="*/ 510988 h 927847"/>
              <a:gd name="connsiteX32" fmla="*/ 13447 w 1506071"/>
              <a:gd name="connsiteY32" fmla="*/ 416859 h 927847"/>
              <a:gd name="connsiteX33" fmla="*/ 0 w 1506071"/>
              <a:gd name="connsiteY33" fmla="*/ 322729 h 927847"/>
              <a:gd name="connsiteX34" fmla="*/ 40341 w 1506071"/>
              <a:gd name="connsiteY34" fmla="*/ 94129 h 927847"/>
              <a:gd name="connsiteX35" fmla="*/ 53788 w 1506071"/>
              <a:gd name="connsiteY35" fmla="*/ 53788 h 927847"/>
              <a:gd name="connsiteX36" fmla="*/ 80683 w 1506071"/>
              <a:gd name="connsiteY36" fmla="*/ 26894 h 927847"/>
              <a:gd name="connsiteX37" fmla="*/ 161365 w 1506071"/>
              <a:gd name="connsiteY37" fmla="*/ 0 h 927847"/>
              <a:gd name="connsiteX38" fmla="*/ 201706 w 1506071"/>
              <a:gd name="connsiteY38" fmla="*/ 13447 h 927847"/>
              <a:gd name="connsiteX39" fmla="*/ 255494 w 1506071"/>
              <a:gd name="connsiteY39" fmla="*/ 94129 h 927847"/>
              <a:gd name="connsiteX40" fmla="*/ 322730 w 1506071"/>
              <a:gd name="connsiteY40" fmla="*/ 188259 h 927847"/>
              <a:gd name="connsiteX41" fmla="*/ 403412 w 1506071"/>
              <a:gd name="connsiteY41" fmla="*/ 242047 h 927847"/>
              <a:gd name="connsiteX42" fmla="*/ 443753 w 1506071"/>
              <a:gd name="connsiteY42" fmla="*/ 268941 h 927847"/>
              <a:gd name="connsiteX43" fmla="*/ 672353 w 1506071"/>
              <a:gd name="connsiteY43" fmla="*/ 255494 h 927847"/>
              <a:gd name="connsiteX44" fmla="*/ 753036 w 1506071"/>
              <a:gd name="connsiteY44" fmla="*/ 228600 h 927847"/>
              <a:gd name="connsiteX45" fmla="*/ 874059 w 1506071"/>
              <a:gd name="connsiteY45" fmla="*/ 147918 h 927847"/>
              <a:gd name="connsiteX46" fmla="*/ 914400 w 1506071"/>
              <a:gd name="connsiteY46" fmla="*/ 121024 h 927847"/>
              <a:gd name="connsiteX47" fmla="*/ 968188 w 1506071"/>
              <a:gd name="connsiteY47" fmla="*/ 94129 h 9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506071" h="927847">
                <a:moveTo>
                  <a:pt x="806824" y="121024"/>
                </a:moveTo>
                <a:cubicBezTo>
                  <a:pt x="829236" y="116541"/>
                  <a:pt x="852659" y="115601"/>
                  <a:pt x="874059" y="107576"/>
                </a:cubicBezTo>
                <a:cubicBezTo>
                  <a:pt x="889191" y="101901"/>
                  <a:pt x="899632" y="87246"/>
                  <a:pt x="914400" y="80682"/>
                </a:cubicBezTo>
                <a:cubicBezTo>
                  <a:pt x="940306" y="69168"/>
                  <a:pt x="968189" y="62753"/>
                  <a:pt x="995083" y="53788"/>
                </a:cubicBezTo>
                <a:lnTo>
                  <a:pt x="1035424" y="40341"/>
                </a:lnTo>
                <a:lnTo>
                  <a:pt x="1075765" y="26894"/>
                </a:lnTo>
                <a:cubicBezTo>
                  <a:pt x="1160930" y="31376"/>
                  <a:pt x="1246327" y="32620"/>
                  <a:pt x="1331259" y="40341"/>
                </a:cubicBezTo>
                <a:cubicBezTo>
                  <a:pt x="1345375" y="41624"/>
                  <a:pt x="1358922" y="47449"/>
                  <a:pt x="1371600" y="53788"/>
                </a:cubicBezTo>
                <a:cubicBezTo>
                  <a:pt x="1386055" y="61016"/>
                  <a:pt x="1399321" y="70586"/>
                  <a:pt x="1411941" y="80682"/>
                </a:cubicBezTo>
                <a:cubicBezTo>
                  <a:pt x="1431214" y="96100"/>
                  <a:pt x="1456088" y="126224"/>
                  <a:pt x="1465730" y="147918"/>
                </a:cubicBezTo>
                <a:cubicBezTo>
                  <a:pt x="1477243" y="173823"/>
                  <a:pt x="1483659" y="201706"/>
                  <a:pt x="1492624" y="228600"/>
                </a:cubicBezTo>
                <a:lnTo>
                  <a:pt x="1506071" y="268941"/>
                </a:lnTo>
                <a:cubicBezTo>
                  <a:pt x="1501589" y="322729"/>
                  <a:pt x="1501497" y="377066"/>
                  <a:pt x="1492624" y="430306"/>
                </a:cubicBezTo>
                <a:cubicBezTo>
                  <a:pt x="1480252" y="504537"/>
                  <a:pt x="1453243" y="529719"/>
                  <a:pt x="1411941" y="591671"/>
                </a:cubicBezTo>
                <a:lnTo>
                  <a:pt x="1358153" y="672353"/>
                </a:lnTo>
                <a:cubicBezTo>
                  <a:pt x="1349188" y="685800"/>
                  <a:pt x="1344706" y="703729"/>
                  <a:pt x="1331259" y="712694"/>
                </a:cubicBezTo>
                <a:lnTo>
                  <a:pt x="1290918" y="739588"/>
                </a:lnTo>
                <a:cubicBezTo>
                  <a:pt x="1278704" y="757909"/>
                  <a:pt x="1258418" y="794051"/>
                  <a:pt x="1237130" y="806824"/>
                </a:cubicBezTo>
                <a:cubicBezTo>
                  <a:pt x="1224975" y="814117"/>
                  <a:pt x="1210235" y="815789"/>
                  <a:pt x="1196788" y="820271"/>
                </a:cubicBezTo>
                <a:cubicBezTo>
                  <a:pt x="1183341" y="829236"/>
                  <a:pt x="1171215" y="840601"/>
                  <a:pt x="1156447" y="847165"/>
                </a:cubicBezTo>
                <a:cubicBezTo>
                  <a:pt x="1130542" y="858679"/>
                  <a:pt x="1102659" y="865094"/>
                  <a:pt x="1075765" y="874059"/>
                </a:cubicBezTo>
                <a:lnTo>
                  <a:pt x="1035424" y="887506"/>
                </a:lnTo>
                <a:cubicBezTo>
                  <a:pt x="1021977" y="891988"/>
                  <a:pt x="1008982" y="898173"/>
                  <a:pt x="995083" y="900953"/>
                </a:cubicBezTo>
                <a:cubicBezTo>
                  <a:pt x="913948" y="917180"/>
                  <a:pt x="949530" y="907172"/>
                  <a:pt x="887506" y="927847"/>
                </a:cubicBezTo>
                <a:cubicBezTo>
                  <a:pt x="788894" y="923365"/>
                  <a:pt x="690115" y="921692"/>
                  <a:pt x="591671" y="914400"/>
                </a:cubicBezTo>
                <a:cubicBezTo>
                  <a:pt x="564242" y="912368"/>
                  <a:pt x="423618" y="876312"/>
                  <a:pt x="416859" y="874059"/>
                </a:cubicBezTo>
                <a:cubicBezTo>
                  <a:pt x="403412" y="869577"/>
                  <a:pt x="388909" y="867496"/>
                  <a:pt x="376518" y="860612"/>
                </a:cubicBezTo>
                <a:cubicBezTo>
                  <a:pt x="348263" y="844915"/>
                  <a:pt x="326500" y="817046"/>
                  <a:pt x="295836" y="806824"/>
                </a:cubicBezTo>
                <a:cubicBezTo>
                  <a:pt x="233811" y="786148"/>
                  <a:pt x="269394" y="796156"/>
                  <a:pt x="188259" y="779929"/>
                </a:cubicBezTo>
                <a:cubicBezTo>
                  <a:pt x="174812" y="770964"/>
                  <a:pt x="158560" y="765198"/>
                  <a:pt x="147918" y="753035"/>
                </a:cubicBezTo>
                <a:cubicBezTo>
                  <a:pt x="91772" y="688868"/>
                  <a:pt x="92628" y="667844"/>
                  <a:pt x="67236" y="591671"/>
                </a:cubicBezTo>
                <a:lnTo>
                  <a:pt x="40341" y="510988"/>
                </a:lnTo>
                <a:cubicBezTo>
                  <a:pt x="28820" y="476425"/>
                  <a:pt x="20201" y="454005"/>
                  <a:pt x="13447" y="416859"/>
                </a:cubicBezTo>
                <a:cubicBezTo>
                  <a:pt x="7777" y="385675"/>
                  <a:pt x="4482" y="354106"/>
                  <a:pt x="0" y="322729"/>
                </a:cubicBezTo>
                <a:cubicBezTo>
                  <a:pt x="16013" y="146581"/>
                  <a:pt x="-2209" y="221780"/>
                  <a:pt x="40341" y="94129"/>
                </a:cubicBezTo>
                <a:cubicBezTo>
                  <a:pt x="44823" y="80682"/>
                  <a:pt x="43765" y="63811"/>
                  <a:pt x="53788" y="53788"/>
                </a:cubicBezTo>
                <a:cubicBezTo>
                  <a:pt x="62753" y="44823"/>
                  <a:pt x="69343" y="32564"/>
                  <a:pt x="80683" y="26894"/>
                </a:cubicBezTo>
                <a:cubicBezTo>
                  <a:pt x="106039" y="14216"/>
                  <a:pt x="161365" y="0"/>
                  <a:pt x="161365" y="0"/>
                </a:cubicBezTo>
                <a:cubicBezTo>
                  <a:pt x="174812" y="4482"/>
                  <a:pt x="191683" y="3424"/>
                  <a:pt x="201706" y="13447"/>
                </a:cubicBezTo>
                <a:cubicBezTo>
                  <a:pt x="224562" y="36303"/>
                  <a:pt x="255494" y="94129"/>
                  <a:pt x="255494" y="94129"/>
                </a:cubicBezTo>
                <a:cubicBezTo>
                  <a:pt x="286870" y="188259"/>
                  <a:pt x="255494" y="165847"/>
                  <a:pt x="322730" y="188259"/>
                </a:cubicBezTo>
                <a:lnTo>
                  <a:pt x="403412" y="242047"/>
                </a:lnTo>
                <a:lnTo>
                  <a:pt x="443753" y="268941"/>
                </a:lnTo>
                <a:cubicBezTo>
                  <a:pt x="519953" y="264459"/>
                  <a:pt x="596662" y="265367"/>
                  <a:pt x="672353" y="255494"/>
                </a:cubicBezTo>
                <a:cubicBezTo>
                  <a:pt x="700464" y="251827"/>
                  <a:pt x="753036" y="228600"/>
                  <a:pt x="753036" y="228600"/>
                </a:cubicBezTo>
                <a:lnTo>
                  <a:pt x="874059" y="147918"/>
                </a:lnTo>
                <a:cubicBezTo>
                  <a:pt x="887506" y="138953"/>
                  <a:pt x="902972" y="132452"/>
                  <a:pt x="914400" y="121024"/>
                </a:cubicBezTo>
                <a:cubicBezTo>
                  <a:pt x="947633" y="87790"/>
                  <a:pt x="928616" y="94129"/>
                  <a:pt x="968188" y="941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4679576" y="5298141"/>
            <a:ext cx="941295" cy="1331259"/>
          </a:xfrm>
          <a:custGeom>
            <a:avLst/>
            <a:gdLst>
              <a:gd name="connsiteX0" fmla="*/ 833718 w 941295"/>
              <a:gd name="connsiteY0" fmla="*/ 80683 h 1331259"/>
              <a:gd name="connsiteX1" fmla="*/ 820271 w 941295"/>
              <a:gd name="connsiteY1" fmla="*/ 309283 h 1331259"/>
              <a:gd name="connsiteX2" fmla="*/ 793377 w 941295"/>
              <a:gd name="connsiteY2" fmla="*/ 389965 h 1331259"/>
              <a:gd name="connsiteX3" fmla="*/ 766483 w 941295"/>
              <a:gd name="connsiteY3" fmla="*/ 470647 h 1331259"/>
              <a:gd name="connsiteX4" fmla="*/ 753036 w 941295"/>
              <a:gd name="connsiteY4" fmla="*/ 510988 h 1331259"/>
              <a:gd name="connsiteX5" fmla="*/ 739589 w 941295"/>
              <a:gd name="connsiteY5" fmla="*/ 564777 h 1331259"/>
              <a:gd name="connsiteX6" fmla="*/ 793377 w 941295"/>
              <a:gd name="connsiteY6" fmla="*/ 645459 h 1331259"/>
              <a:gd name="connsiteX7" fmla="*/ 874059 w 941295"/>
              <a:gd name="connsiteY7" fmla="*/ 766483 h 1331259"/>
              <a:gd name="connsiteX8" fmla="*/ 900953 w 941295"/>
              <a:gd name="connsiteY8" fmla="*/ 806824 h 1331259"/>
              <a:gd name="connsiteX9" fmla="*/ 927848 w 941295"/>
              <a:gd name="connsiteY9" fmla="*/ 887506 h 1331259"/>
              <a:gd name="connsiteX10" fmla="*/ 941295 w 941295"/>
              <a:gd name="connsiteY10" fmla="*/ 927847 h 1331259"/>
              <a:gd name="connsiteX11" fmla="*/ 927848 w 941295"/>
              <a:gd name="connsiteY11" fmla="*/ 1048871 h 1331259"/>
              <a:gd name="connsiteX12" fmla="*/ 914400 w 941295"/>
              <a:gd name="connsiteY12" fmla="*/ 1089212 h 1331259"/>
              <a:gd name="connsiteX13" fmla="*/ 874059 w 941295"/>
              <a:gd name="connsiteY13" fmla="*/ 1129553 h 1331259"/>
              <a:gd name="connsiteX14" fmla="*/ 820271 w 941295"/>
              <a:gd name="connsiteY14" fmla="*/ 1196788 h 1331259"/>
              <a:gd name="connsiteX15" fmla="*/ 793377 w 941295"/>
              <a:gd name="connsiteY15" fmla="*/ 1237130 h 1331259"/>
              <a:gd name="connsiteX16" fmla="*/ 632012 w 941295"/>
              <a:gd name="connsiteY16" fmla="*/ 1317812 h 1331259"/>
              <a:gd name="connsiteX17" fmla="*/ 510989 w 941295"/>
              <a:gd name="connsiteY17" fmla="*/ 1331259 h 1331259"/>
              <a:gd name="connsiteX18" fmla="*/ 295836 w 941295"/>
              <a:gd name="connsiteY18" fmla="*/ 1317812 h 1331259"/>
              <a:gd name="connsiteX19" fmla="*/ 201706 w 941295"/>
              <a:gd name="connsiteY19" fmla="*/ 1290918 h 1331259"/>
              <a:gd name="connsiteX20" fmla="*/ 161365 w 941295"/>
              <a:gd name="connsiteY20" fmla="*/ 1264024 h 1331259"/>
              <a:gd name="connsiteX21" fmla="*/ 121024 w 941295"/>
              <a:gd name="connsiteY21" fmla="*/ 1250577 h 1331259"/>
              <a:gd name="connsiteX22" fmla="*/ 107577 w 941295"/>
              <a:gd name="connsiteY22" fmla="*/ 1210235 h 1331259"/>
              <a:gd name="connsiteX23" fmla="*/ 67236 w 941295"/>
              <a:gd name="connsiteY23" fmla="*/ 1183341 h 1331259"/>
              <a:gd name="connsiteX24" fmla="*/ 0 w 941295"/>
              <a:gd name="connsiteY24" fmla="*/ 1062318 h 1331259"/>
              <a:gd name="connsiteX25" fmla="*/ 13448 w 941295"/>
              <a:gd name="connsiteY25" fmla="*/ 806824 h 1331259"/>
              <a:gd name="connsiteX26" fmla="*/ 40342 w 941295"/>
              <a:gd name="connsiteY26" fmla="*/ 726141 h 1331259"/>
              <a:gd name="connsiteX27" fmla="*/ 53789 w 941295"/>
              <a:gd name="connsiteY27" fmla="*/ 685800 h 1331259"/>
              <a:gd name="connsiteX28" fmla="*/ 80683 w 941295"/>
              <a:gd name="connsiteY28" fmla="*/ 645459 h 1331259"/>
              <a:gd name="connsiteX29" fmla="*/ 107577 w 941295"/>
              <a:gd name="connsiteY29" fmla="*/ 564777 h 1331259"/>
              <a:gd name="connsiteX30" fmla="*/ 174812 w 941295"/>
              <a:gd name="connsiteY30" fmla="*/ 363071 h 1331259"/>
              <a:gd name="connsiteX31" fmla="*/ 201706 w 941295"/>
              <a:gd name="connsiteY31" fmla="*/ 282388 h 1331259"/>
              <a:gd name="connsiteX32" fmla="*/ 215153 w 941295"/>
              <a:gd name="connsiteY32" fmla="*/ 228600 h 1331259"/>
              <a:gd name="connsiteX33" fmla="*/ 242048 w 941295"/>
              <a:gd name="connsiteY33" fmla="*/ 147918 h 1331259"/>
              <a:gd name="connsiteX34" fmla="*/ 322730 w 941295"/>
              <a:gd name="connsiteY34" fmla="*/ 80683 h 1331259"/>
              <a:gd name="connsiteX35" fmla="*/ 349624 w 941295"/>
              <a:gd name="connsiteY35" fmla="*/ 53788 h 1331259"/>
              <a:gd name="connsiteX36" fmla="*/ 430306 w 941295"/>
              <a:gd name="connsiteY36" fmla="*/ 26894 h 1331259"/>
              <a:gd name="connsiteX37" fmla="*/ 470648 w 941295"/>
              <a:gd name="connsiteY37" fmla="*/ 13447 h 1331259"/>
              <a:gd name="connsiteX38" fmla="*/ 510989 w 941295"/>
              <a:gd name="connsiteY38" fmla="*/ 0 h 1331259"/>
              <a:gd name="connsiteX39" fmla="*/ 793377 w 941295"/>
              <a:gd name="connsiteY39" fmla="*/ 40341 h 1331259"/>
              <a:gd name="connsiteX40" fmla="*/ 833718 w 941295"/>
              <a:gd name="connsiteY40" fmla="*/ 67235 h 1331259"/>
              <a:gd name="connsiteX41" fmla="*/ 833718 w 941295"/>
              <a:gd name="connsiteY41" fmla="*/ 134471 h 133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41295" h="1331259">
                <a:moveTo>
                  <a:pt x="833718" y="80683"/>
                </a:moveTo>
                <a:cubicBezTo>
                  <a:pt x="829236" y="156883"/>
                  <a:pt x="830144" y="233592"/>
                  <a:pt x="820271" y="309283"/>
                </a:cubicBezTo>
                <a:cubicBezTo>
                  <a:pt x="816604" y="337394"/>
                  <a:pt x="802342" y="363071"/>
                  <a:pt x="793377" y="389965"/>
                </a:cubicBezTo>
                <a:lnTo>
                  <a:pt x="766483" y="470647"/>
                </a:lnTo>
                <a:cubicBezTo>
                  <a:pt x="762001" y="484094"/>
                  <a:pt x="756474" y="497237"/>
                  <a:pt x="753036" y="510988"/>
                </a:cubicBezTo>
                <a:lnTo>
                  <a:pt x="739589" y="564777"/>
                </a:lnTo>
                <a:cubicBezTo>
                  <a:pt x="765306" y="641929"/>
                  <a:pt x="734619" y="569913"/>
                  <a:pt x="793377" y="645459"/>
                </a:cubicBezTo>
                <a:cubicBezTo>
                  <a:pt x="793390" y="645476"/>
                  <a:pt x="860606" y="746304"/>
                  <a:pt x="874059" y="766483"/>
                </a:cubicBezTo>
                <a:cubicBezTo>
                  <a:pt x="883024" y="779930"/>
                  <a:pt x="895842" y="791492"/>
                  <a:pt x="900953" y="806824"/>
                </a:cubicBezTo>
                <a:lnTo>
                  <a:pt x="927848" y="887506"/>
                </a:lnTo>
                <a:lnTo>
                  <a:pt x="941295" y="927847"/>
                </a:lnTo>
                <a:cubicBezTo>
                  <a:pt x="936813" y="968188"/>
                  <a:pt x="934521" y="1008834"/>
                  <a:pt x="927848" y="1048871"/>
                </a:cubicBezTo>
                <a:cubicBezTo>
                  <a:pt x="925518" y="1062853"/>
                  <a:pt x="922263" y="1077418"/>
                  <a:pt x="914400" y="1089212"/>
                </a:cubicBezTo>
                <a:cubicBezTo>
                  <a:pt x="903851" y="1105035"/>
                  <a:pt x="887506" y="1116106"/>
                  <a:pt x="874059" y="1129553"/>
                </a:cubicBezTo>
                <a:cubicBezTo>
                  <a:pt x="847880" y="1208090"/>
                  <a:pt x="881095" y="1135963"/>
                  <a:pt x="820271" y="1196788"/>
                </a:cubicBezTo>
                <a:cubicBezTo>
                  <a:pt x="808843" y="1208216"/>
                  <a:pt x="805540" y="1226487"/>
                  <a:pt x="793377" y="1237130"/>
                </a:cubicBezTo>
                <a:cubicBezTo>
                  <a:pt x="754476" y="1271169"/>
                  <a:pt x="686026" y="1311810"/>
                  <a:pt x="632012" y="1317812"/>
                </a:cubicBezTo>
                <a:lnTo>
                  <a:pt x="510989" y="1331259"/>
                </a:lnTo>
                <a:cubicBezTo>
                  <a:pt x="439271" y="1326777"/>
                  <a:pt x="367337" y="1324962"/>
                  <a:pt x="295836" y="1317812"/>
                </a:cubicBezTo>
                <a:cubicBezTo>
                  <a:pt x="271716" y="1315400"/>
                  <a:pt x="226279" y="1299109"/>
                  <a:pt x="201706" y="1290918"/>
                </a:cubicBezTo>
                <a:cubicBezTo>
                  <a:pt x="188259" y="1281953"/>
                  <a:pt x="175820" y="1271252"/>
                  <a:pt x="161365" y="1264024"/>
                </a:cubicBezTo>
                <a:cubicBezTo>
                  <a:pt x="148687" y="1257685"/>
                  <a:pt x="131047" y="1260600"/>
                  <a:pt x="121024" y="1250577"/>
                </a:cubicBezTo>
                <a:cubicBezTo>
                  <a:pt x="111001" y="1240554"/>
                  <a:pt x="116432" y="1221304"/>
                  <a:pt x="107577" y="1210235"/>
                </a:cubicBezTo>
                <a:cubicBezTo>
                  <a:pt x="97481" y="1197615"/>
                  <a:pt x="80683" y="1192306"/>
                  <a:pt x="67236" y="1183341"/>
                </a:cubicBezTo>
                <a:cubicBezTo>
                  <a:pt x="5585" y="1090865"/>
                  <a:pt x="23670" y="1133323"/>
                  <a:pt x="0" y="1062318"/>
                </a:cubicBezTo>
                <a:cubicBezTo>
                  <a:pt x="4483" y="977153"/>
                  <a:pt x="3287" y="891499"/>
                  <a:pt x="13448" y="806824"/>
                </a:cubicBezTo>
                <a:cubicBezTo>
                  <a:pt x="16826" y="778677"/>
                  <a:pt x="31377" y="753035"/>
                  <a:pt x="40342" y="726141"/>
                </a:cubicBezTo>
                <a:cubicBezTo>
                  <a:pt x="44824" y="712694"/>
                  <a:pt x="45926" y="697594"/>
                  <a:pt x="53789" y="685800"/>
                </a:cubicBezTo>
                <a:cubicBezTo>
                  <a:pt x="62754" y="672353"/>
                  <a:pt x="74119" y="660227"/>
                  <a:pt x="80683" y="645459"/>
                </a:cubicBezTo>
                <a:cubicBezTo>
                  <a:pt x="92197" y="619554"/>
                  <a:pt x="98612" y="591671"/>
                  <a:pt x="107577" y="564777"/>
                </a:cubicBezTo>
                <a:lnTo>
                  <a:pt x="174812" y="363071"/>
                </a:lnTo>
                <a:lnTo>
                  <a:pt x="201706" y="282388"/>
                </a:lnTo>
                <a:cubicBezTo>
                  <a:pt x="206188" y="264459"/>
                  <a:pt x="209842" y="246302"/>
                  <a:pt x="215153" y="228600"/>
                </a:cubicBezTo>
                <a:cubicBezTo>
                  <a:pt x="223299" y="201447"/>
                  <a:pt x="222002" y="167964"/>
                  <a:pt x="242048" y="147918"/>
                </a:cubicBezTo>
                <a:cubicBezTo>
                  <a:pt x="337884" y="52082"/>
                  <a:pt x="229116" y="155575"/>
                  <a:pt x="322730" y="80683"/>
                </a:cubicBezTo>
                <a:cubicBezTo>
                  <a:pt x="332630" y="72763"/>
                  <a:pt x="338284" y="59458"/>
                  <a:pt x="349624" y="53788"/>
                </a:cubicBezTo>
                <a:cubicBezTo>
                  <a:pt x="374980" y="41110"/>
                  <a:pt x="403412" y="35859"/>
                  <a:pt x="430306" y="26894"/>
                </a:cubicBezTo>
                <a:lnTo>
                  <a:pt x="470648" y="13447"/>
                </a:lnTo>
                <a:lnTo>
                  <a:pt x="510989" y="0"/>
                </a:lnTo>
                <a:cubicBezTo>
                  <a:pt x="550019" y="2602"/>
                  <a:pt x="729106" y="-2506"/>
                  <a:pt x="793377" y="40341"/>
                </a:cubicBezTo>
                <a:cubicBezTo>
                  <a:pt x="806824" y="49306"/>
                  <a:pt x="827352" y="52380"/>
                  <a:pt x="833718" y="67235"/>
                </a:cubicBezTo>
                <a:cubicBezTo>
                  <a:pt x="842546" y="87835"/>
                  <a:pt x="833718" y="112059"/>
                  <a:pt x="833718" y="13447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81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562074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№6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10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рисунок, назови предметы мебели и посуды. Раскрась мебель коричневым цветом, а посуду - голубым 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появляется раскрашенная посуда)</a:t>
            </a:r>
            <a:endParaRPr lang="ru-RU" sz="1600" dirty="0"/>
          </a:p>
        </p:txBody>
      </p:sp>
      <p:pic>
        <p:nvPicPr>
          <p:cNvPr id="4" name="Picture 2" descr="C:\Users\Admin\Pictures\KVADPhoto+\LastScan Ф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706" y="907676"/>
            <a:ext cx="6010279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10054"/>
            <a:ext cx="5976664" cy="61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66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994122"/>
          </a:xfrm>
        </p:spPr>
        <p:txBody>
          <a:bodyPr>
            <a:normAutofit fontScale="90000"/>
          </a:bodyPr>
          <a:lstStyle/>
          <a:p>
            <a:r>
              <a:rPr lang="ru-RU" sz="1600" i="1" dirty="0" smtClean="0"/>
              <a:t>Одежда и обувь</a:t>
            </a:r>
            <a:br>
              <a:rPr lang="ru-RU" sz="1600" i="1" dirty="0" smtClean="0"/>
            </a:br>
            <a:r>
              <a:rPr lang="ru-RU" sz="1600" i="1" dirty="0" smtClean="0"/>
              <a:t>Задание №1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картинки, назови предметы. Соедини линией летнюю одежду с солнцем, а зимнюю одежду со снежинкой. Скажи: «Шуба – зимняя одежда, платье – летняя одежда» и т.д. 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появляются линии)</a:t>
            </a:r>
            <a:endParaRPr lang="ru-RU" sz="1600" dirty="0"/>
          </a:p>
        </p:txBody>
      </p:sp>
      <p:pic>
        <p:nvPicPr>
          <p:cNvPr id="4098" name="Picture 2" descr="C:\Users\Admin\Pictures\KVADPhoto+\LastScan Ъ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68760"/>
            <a:ext cx="5523421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H="1" flipV="1">
            <a:off x="3059832" y="2564904"/>
            <a:ext cx="792088" cy="5760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3059832" y="2564904"/>
            <a:ext cx="1800200" cy="8640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4644008" y="2852936"/>
            <a:ext cx="936104" cy="11521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3275856" y="2348880"/>
            <a:ext cx="2304256" cy="7920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5364088" y="2600908"/>
            <a:ext cx="72008" cy="16561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3059832" y="2744924"/>
            <a:ext cx="900100" cy="20522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6228184" y="2564904"/>
            <a:ext cx="288032" cy="27363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2267744" y="2744924"/>
            <a:ext cx="144016" cy="30603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30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922114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№2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4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картинки,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назови, что ты видишь. Раскрась по образцу фартук для 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Айсылу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и сарафан для Маши. Подари их куклам. Соедини стрелками, пусть стрелка скажет: «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Айсылу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этот фартук тебе. Маша, этот сарафан тебе».  </a:t>
            </a:r>
            <a:r>
              <a:rPr lang="ru-RU" sz="1200" dirty="0">
                <a:solidFill>
                  <a:srgbClr val="7030A0"/>
                </a:solidFill>
              </a:rPr>
              <a:t>(по щелчку появляются </a:t>
            </a:r>
            <a:r>
              <a:rPr lang="ru-RU" sz="1200" dirty="0" smtClean="0">
                <a:solidFill>
                  <a:srgbClr val="7030A0"/>
                </a:solidFill>
              </a:rPr>
              <a:t>стрелки)</a:t>
            </a:r>
            <a:endParaRPr lang="ru-RU" sz="1600" dirty="0"/>
          </a:p>
        </p:txBody>
      </p:sp>
      <p:pic>
        <p:nvPicPr>
          <p:cNvPr id="5122" name="Picture 2" descr="C:\Users\Admin\Pictures\KVADPhoto+\LastScan МММММММММ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7686"/>
            <a:ext cx="5472608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469" y="1196751"/>
            <a:ext cx="5408084" cy="5519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74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778098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№3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7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картинки, назови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их. Кому принадлежат эти головные уборы? Соедини стрелками. Расскажи, что ты сделал. </a:t>
            </a:r>
            <a:r>
              <a:rPr lang="ru-RU" sz="1200" dirty="0" smtClean="0">
                <a:solidFill>
                  <a:srgbClr val="7030A0"/>
                </a:solidFill>
              </a:rPr>
              <a:t>(по </a:t>
            </a:r>
            <a:r>
              <a:rPr lang="ru-RU" sz="1200" dirty="0">
                <a:solidFill>
                  <a:srgbClr val="7030A0"/>
                </a:solidFill>
              </a:rPr>
              <a:t>щелчку появляются </a:t>
            </a:r>
            <a:r>
              <a:rPr lang="ru-RU" sz="1200" dirty="0" smtClean="0">
                <a:solidFill>
                  <a:srgbClr val="7030A0"/>
                </a:solidFill>
              </a:rPr>
              <a:t>стрелки)</a:t>
            </a:r>
            <a:endParaRPr lang="ru-RU" sz="1600" dirty="0"/>
          </a:p>
        </p:txBody>
      </p:sp>
      <p:pic>
        <p:nvPicPr>
          <p:cNvPr id="6146" name="Picture 2" descr="C:\Users\Admin\Pictures\KVADPhoto+\LastScan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873" y="1022122"/>
            <a:ext cx="5760640" cy="584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3347864" y="2996952"/>
            <a:ext cx="864096" cy="36004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900491" y="2780928"/>
            <a:ext cx="1296144" cy="273630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5076056" y="2852936"/>
            <a:ext cx="864096" cy="20162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779912" y="4149080"/>
            <a:ext cx="2160240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79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92888" cy="1080120"/>
          </a:xfrm>
        </p:spPr>
        <p:txBody>
          <a:bodyPr>
            <a:normAutofit fontScale="90000"/>
          </a:bodyPr>
          <a:lstStyle/>
          <a:p>
            <a:r>
              <a:rPr lang="ru-RU" sz="1600" i="1" dirty="0" smtClean="0"/>
              <a:t>Домашние и дикие животные</a:t>
            </a:r>
            <a:br>
              <a:rPr lang="ru-RU" sz="1600" i="1" dirty="0" smtClean="0"/>
            </a:br>
            <a:r>
              <a:rPr lang="ru-RU" sz="1600" i="1" dirty="0" smtClean="0"/>
              <a:t>Задание №1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Какие животные живут в домиках? Сколько животных в домике слева? Сколько животных в домике справа? Наклей того, кто спрятался. </a:t>
            </a:r>
            <a:r>
              <a:rPr lang="ru-RU" sz="1200" dirty="0" smtClean="0">
                <a:solidFill>
                  <a:srgbClr val="7030A0"/>
                </a:solidFill>
              </a:rPr>
              <a:t>(</a:t>
            </a:r>
            <a:r>
              <a:rPr lang="ru-RU" sz="1200" dirty="0">
                <a:solidFill>
                  <a:srgbClr val="7030A0"/>
                </a:solidFill>
              </a:rPr>
              <a:t>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появляется наклейки)</a:t>
            </a:r>
            <a:endParaRPr lang="ru-RU" sz="1600" dirty="0"/>
          </a:p>
        </p:txBody>
      </p:sp>
      <p:pic>
        <p:nvPicPr>
          <p:cNvPr id="7170" name="Picture 2" descr="C:\Users\Admin\Pictures\KVADPhoto+\LastScan ч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1340768"/>
            <a:ext cx="5759401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Pictures\KVADPhoto+\LastScan В (1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26855"/>
            <a:ext cx="533124" cy="86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0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706090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№2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7.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Нарисуй игрушки по образцу. Раскрась рисунок. Скажи, сколько больших мячей (кубиков, флажков) у тебя получилось? Сколько маленьких мячей (кубиков, флажков)?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появляется раскрашенная картина) </a:t>
            </a:r>
            <a:endParaRPr lang="ru-RU" sz="1600" dirty="0"/>
          </a:p>
        </p:txBody>
      </p:sp>
      <p:pic>
        <p:nvPicPr>
          <p:cNvPr id="3074" name="Picture 2" descr="C:\Users\Admin\Pictures\KVADPhoto+\стр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686" y="980729"/>
            <a:ext cx="4559546" cy="589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52333"/>
            <a:ext cx="5544616" cy="5824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634082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№2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2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Назови животных. Возьми синий карандаш, обведи кружком животных, которых я назову.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обводятся животные)</a:t>
            </a:r>
            <a:endParaRPr lang="ru-RU" sz="1600" dirty="0"/>
          </a:p>
        </p:txBody>
      </p:sp>
      <p:pic>
        <p:nvPicPr>
          <p:cNvPr id="8194" name="Picture 2" descr="C:\Users\Admin\Pictures\KVADPhoto+\с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6264696" cy="577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лилиния 3"/>
          <p:cNvSpPr/>
          <p:nvPr/>
        </p:nvSpPr>
        <p:spPr>
          <a:xfrm>
            <a:off x="4051738" y="1056290"/>
            <a:ext cx="1198179" cy="1718441"/>
          </a:xfrm>
          <a:custGeom>
            <a:avLst/>
            <a:gdLst>
              <a:gd name="connsiteX0" fmla="*/ 599090 w 1198179"/>
              <a:gd name="connsiteY0" fmla="*/ 15765 h 1718441"/>
              <a:gd name="connsiteX1" fmla="*/ 677917 w 1198179"/>
              <a:gd name="connsiteY1" fmla="*/ 0 h 1718441"/>
              <a:gd name="connsiteX2" fmla="*/ 772510 w 1198179"/>
              <a:gd name="connsiteY2" fmla="*/ 47296 h 1718441"/>
              <a:gd name="connsiteX3" fmla="*/ 819807 w 1198179"/>
              <a:gd name="connsiteY3" fmla="*/ 63062 h 1718441"/>
              <a:gd name="connsiteX4" fmla="*/ 914400 w 1198179"/>
              <a:gd name="connsiteY4" fmla="*/ 126124 h 1718441"/>
              <a:gd name="connsiteX5" fmla="*/ 1024759 w 1198179"/>
              <a:gd name="connsiteY5" fmla="*/ 252248 h 1718441"/>
              <a:gd name="connsiteX6" fmla="*/ 1072055 w 1198179"/>
              <a:gd name="connsiteY6" fmla="*/ 346841 h 1718441"/>
              <a:gd name="connsiteX7" fmla="*/ 1103586 w 1198179"/>
              <a:gd name="connsiteY7" fmla="*/ 441434 h 1718441"/>
              <a:gd name="connsiteX8" fmla="*/ 1150883 w 1198179"/>
              <a:gd name="connsiteY8" fmla="*/ 536027 h 1718441"/>
              <a:gd name="connsiteX9" fmla="*/ 1166648 w 1198179"/>
              <a:gd name="connsiteY9" fmla="*/ 646386 h 1718441"/>
              <a:gd name="connsiteX10" fmla="*/ 1182414 w 1198179"/>
              <a:gd name="connsiteY10" fmla="*/ 693682 h 1718441"/>
              <a:gd name="connsiteX11" fmla="*/ 1198179 w 1198179"/>
              <a:gd name="connsiteY11" fmla="*/ 835572 h 1718441"/>
              <a:gd name="connsiteX12" fmla="*/ 1150883 w 1198179"/>
              <a:gd name="connsiteY12" fmla="*/ 1387365 h 1718441"/>
              <a:gd name="connsiteX13" fmla="*/ 1103586 w 1198179"/>
              <a:gd name="connsiteY13" fmla="*/ 1497724 h 1718441"/>
              <a:gd name="connsiteX14" fmla="*/ 1072055 w 1198179"/>
              <a:gd name="connsiteY14" fmla="*/ 1545020 h 1718441"/>
              <a:gd name="connsiteX15" fmla="*/ 1024759 w 1198179"/>
              <a:gd name="connsiteY15" fmla="*/ 1576551 h 1718441"/>
              <a:gd name="connsiteX16" fmla="*/ 1008993 w 1198179"/>
              <a:gd name="connsiteY16" fmla="*/ 1623848 h 1718441"/>
              <a:gd name="connsiteX17" fmla="*/ 961696 w 1198179"/>
              <a:gd name="connsiteY17" fmla="*/ 1639613 h 1718441"/>
              <a:gd name="connsiteX18" fmla="*/ 914400 w 1198179"/>
              <a:gd name="connsiteY18" fmla="*/ 1671144 h 1718441"/>
              <a:gd name="connsiteX19" fmla="*/ 819807 w 1198179"/>
              <a:gd name="connsiteY19" fmla="*/ 1686910 h 1718441"/>
              <a:gd name="connsiteX20" fmla="*/ 630621 w 1198179"/>
              <a:gd name="connsiteY20" fmla="*/ 1718441 h 1718441"/>
              <a:gd name="connsiteX21" fmla="*/ 331076 w 1198179"/>
              <a:gd name="connsiteY21" fmla="*/ 1702676 h 1718441"/>
              <a:gd name="connsiteX22" fmla="*/ 236483 w 1198179"/>
              <a:gd name="connsiteY22" fmla="*/ 1655379 h 1718441"/>
              <a:gd name="connsiteX23" fmla="*/ 141890 w 1198179"/>
              <a:gd name="connsiteY23" fmla="*/ 1608082 h 1718441"/>
              <a:gd name="connsiteX24" fmla="*/ 78828 w 1198179"/>
              <a:gd name="connsiteY24" fmla="*/ 1529255 h 1718441"/>
              <a:gd name="connsiteX25" fmla="*/ 63062 w 1198179"/>
              <a:gd name="connsiteY25" fmla="*/ 1481958 h 1718441"/>
              <a:gd name="connsiteX26" fmla="*/ 31531 w 1198179"/>
              <a:gd name="connsiteY26" fmla="*/ 1434662 h 1718441"/>
              <a:gd name="connsiteX27" fmla="*/ 0 w 1198179"/>
              <a:gd name="connsiteY27" fmla="*/ 1340069 h 1718441"/>
              <a:gd name="connsiteX28" fmla="*/ 15765 w 1198179"/>
              <a:gd name="connsiteY28" fmla="*/ 1166648 h 1718441"/>
              <a:gd name="connsiteX29" fmla="*/ 31531 w 1198179"/>
              <a:gd name="connsiteY29" fmla="*/ 1103586 h 1718441"/>
              <a:gd name="connsiteX30" fmla="*/ 47296 w 1198179"/>
              <a:gd name="connsiteY30" fmla="*/ 1024758 h 1718441"/>
              <a:gd name="connsiteX31" fmla="*/ 78828 w 1198179"/>
              <a:gd name="connsiteY31" fmla="*/ 835572 h 1718441"/>
              <a:gd name="connsiteX32" fmla="*/ 94593 w 1198179"/>
              <a:gd name="connsiteY32" fmla="*/ 788276 h 1718441"/>
              <a:gd name="connsiteX33" fmla="*/ 110359 w 1198179"/>
              <a:gd name="connsiteY33" fmla="*/ 646386 h 1718441"/>
              <a:gd name="connsiteX34" fmla="*/ 126124 w 1198179"/>
              <a:gd name="connsiteY34" fmla="*/ 583324 h 1718441"/>
              <a:gd name="connsiteX35" fmla="*/ 141890 w 1198179"/>
              <a:gd name="connsiteY35" fmla="*/ 504496 h 1718441"/>
              <a:gd name="connsiteX36" fmla="*/ 157655 w 1198179"/>
              <a:gd name="connsiteY36" fmla="*/ 457200 h 1718441"/>
              <a:gd name="connsiteX37" fmla="*/ 204952 w 1198179"/>
              <a:gd name="connsiteY37" fmla="*/ 299544 h 1718441"/>
              <a:gd name="connsiteX38" fmla="*/ 220717 w 1198179"/>
              <a:gd name="connsiteY38" fmla="*/ 252248 h 1718441"/>
              <a:gd name="connsiteX39" fmla="*/ 268014 w 1198179"/>
              <a:gd name="connsiteY39" fmla="*/ 157655 h 1718441"/>
              <a:gd name="connsiteX40" fmla="*/ 362607 w 1198179"/>
              <a:gd name="connsiteY40" fmla="*/ 94593 h 1718441"/>
              <a:gd name="connsiteX41" fmla="*/ 504496 w 1198179"/>
              <a:gd name="connsiteY41" fmla="*/ 31531 h 1718441"/>
              <a:gd name="connsiteX42" fmla="*/ 567559 w 1198179"/>
              <a:gd name="connsiteY42" fmla="*/ 15765 h 1718441"/>
              <a:gd name="connsiteX43" fmla="*/ 740979 w 1198179"/>
              <a:gd name="connsiteY43" fmla="*/ 15765 h 171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98179" h="1718441">
                <a:moveTo>
                  <a:pt x="599090" y="15765"/>
                </a:moveTo>
                <a:cubicBezTo>
                  <a:pt x="625366" y="10510"/>
                  <a:pt x="651121" y="0"/>
                  <a:pt x="677917" y="0"/>
                </a:cubicBezTo>
                <a:cubicBezTo>
                  <a:pt x="717547" y="0"/>
                  <a:pt x="740624" y="31353"/>
                  <a:pt x="772510" y="47296"/>
                </a:cubicBezTo>
                <a:cubicBezTo>
                  <a:pt x="787374" y="54728"/>
                  <a:pt x="805280" y="54991"/>
                  <a:pt x="819807" y="63062"/>
                </a:cubicBezTo>
                <a:cubicBezTo>
                  <a:pt x="852934" y="81466"/>
                  <a:pt x="914400" y="126124"/>
                  <a:pt x="914400" y="126124"/>
                </a:cubicBezTo>
                <a:cubicBezTo>
                  <a:pt x="987972" y="236483"/>
                  <a:pt x="945931" y="199696"/>
                  <a:pt x="1024759" y="252248"/>
                </a:cubicBezTo>
                <a:cubicBezTo>
                  <a:pt x="1082251" y="424728"/>
                  <a:pt x="990560" y="163478"/>
                  <a:pt x="1072055" y="346841"/>
                </a:cubicBezTo>
                <a:cubicBezTo>
                  <a:pt x="1085554" y="377213"/>
                  <a:pt x="1085150" y="413779"/>
                  <a:pt x="1103586" y="441434"/>
                </a:cubicBezTo>
                <a:cubicBezTo>
                  <a:pt x="1144335" y="502558"/>
                  <a:pt x="1129125" y="470756"/>
                  <a:pt x="1150883" y="536027"/>
                </a:cubicBezTo>
                <a:cubicBezTo>
                  <a:pt x="1156138" y="572813"/>
                  <a:pt x="1159360" y="609948"/>
                  <a:pt x="1166648" y="646386"/>
                </a:cubicBezTo>
                <a:cubicBezTo>
                  <a:pt x="1169907" y="662681"/>
                  <a:pt x="1179682" y="677290"/>
                  <a:pt x="1182414" y="693682"/>
                </a:cubicBezTo>
                <a:cubicBezTo>
                  <a:pt x="1190237" y="740622"/>
                  <a:pt x="1192924" y="788275"/>
                  <a:pt x="1198179" y="835572"/>
                </a:cubicBezTo>
                <a:cubicBezTo>
                  <a:pt x="1181269" y="1325980"/>
                  <a:pt x="1230636" y="1148109"/>
                  <a:pt x="1150883" y="1387365"/>
                </a:cubicBezTo>
                <a:cubicBezTo>
                  <a:pt x="1133196" y="1440425"/>
                  <a:pt x="1134755" y="1443179"/>
                  <a:pt x="1103586" y="1497724"/>
                </a:cubicBezTo>
                <a:cubicBezTo>
                  <a:pt x="1094185" y="1514175"/>
                  <a:pt x="1085453" y="1531622"/>
                  <a:pt x="1072055" y="1545020"/>
                </a:cubicBezTo>
                <a:cubicBezTo>
                  <a:pt x="1058657" y="1558418"/>
                  <a:pt x="1040524" y="1566041"/>
                  <a:pt x="1024759" y="1576551"/>
                </a:cubicBezTo>
                <a:cubicBezTo>
                  <a:pt x="1019504" y="1592317"/>
                  <a:pt x="1020744" y="1612097"/>
                  <a:pt x="1008993" y="1623848"/>
                </a:cubicBezTo>
                <a:cubicBezTo>
                  <a:pt x="997242" y="1635599"/>
                  <a:pt x="976560" y="1632181"/>
                  <a:pt x="961696" y="1639613"/>
                </a:cubicBezTo>
                <a:cubicBezTo>
                  <a:pt x="944749" y="1648087"/>
                  <a:pt x="932375" y="1665152"/>
                  <a:pt x="914400" y="1671144"/>
                </a:cubicBezTo>
                <a:cubicBezTo>
                  <a:pt x="884074" y="1681253"/>
                  <a:pt x="851152" y="1680641"/>
                  <a:pt x="819807" y="1686910"/>
                </a:cubicBezTo>
                <a:cubicBezTo>
                  <a:pt x="646205" y="1721631"/>
                  <a:pt x="914020" y="1683017"/>
                  <a:pt x="630621" y="1718441"/>
                </a:cubicBezTo>
                <a:cubicBezTo>
                  <a:pt x="530773" y="1713186"/>
                  <a:pt x="430652" y="1711728"/>
                  <a:pt x="331076" y="1702676"/>
                </a:cubicBezTo>
                <a:cubicBezTo>
                  <a:pt x="282643" y="1698273"/>
                  <a:pt x="278407" y="1676341"/>
                  <a:pt x="236483" y="1655379"/>
                </a:cubicBezTo>
                <a:cubicBezTo>
                  <a:pt x="105940" y="1590107"/>
                  <a:pt x="277432" y="1698444"/>
                  <a:pt x="141890" y="1608082"/>
                </a:cubicBezTo>
                <a:cubicBezTo>
                  <a:pt x="102261" y="1489200"/>
                  <a:pt x="160327" y="1631130"/>
                  <a:pt x="78828" y="1529255"/>
                </a:cubicBezTo>
                <a:cubicBezTo>
                  <a:pt x="68447" y="1516278"/>
                  <a:pt x="70494" y="1496822"/>
                  <a:pt x="63062" y="1481958"/>
                </a:cubicBezTo>
                <a:cubicBezTo>
                  <a:pt x="54588" y="1465011"/>
                  <a:pt x="39226" y="1451977"/>
                  <a:pt x="31531" y="1434662"/>
                </a:cubicBezTo>
                <a:cubicBezTo>
                  <a:pt x="18032" y="1404290"/>
                  <a:pt x="0" y="1340069"/>
                  <a:pt x="0" y="1340069"/>
                </a:cubicBezTo>
                <a:cubicBezTo>
                  <a:pt x="5255" y="1282262"/>
                  <a:pt x="8094" y="1224184"/>
                  <a:pt x="15765" y="1166648"/>
                </a:cubicBezTo>
                <a:cubicBezTo>
                  <a:pt x="18629" y="1145170"/>
                  <a:pt x="26831" y="1124738"/>
                  <a:pt x="31531" y="1103586"/>
                </a:cubicBezTo>
                <a:cubicBezTo>
                  <a:pt x="37344" y="1077428"/>
                  <a:pt x="42891" y="1051190"/>
                  <a:pt x="47296" y="1024758"/>
                </a:cubicBezTo>
                <a:cubicBezTo>
                  <a:pt x="60644" y="944668"/>
                  <a:pt x="60250" y="909882"/>
                  <a:pt x="78828" y="835572"/>
                </a:cubicBezTo>
                <a:cubicBezTo>
                  <a:pt x="82858" y="819450"/>
                  <a:pt x="89338" y="804041"/>
                  <a:pt x="94593" y="788276"/>
                </a:cubicBezTo>
                <a:cubicBezTo>
                  <a:pt x="99848" y="740979"/>
                  <a:pt x="103123" y="693420"/>
                  <a:pt x="110359" y="646386"/>
                </a:cubicBezTo>
                <a:cubicBezTo>
                  <a:pt x="113654" y="624970"/>
                  <a:pt x="121424" y="604476"/>
                  <a:pt x="126124" y="583324"/>
                </a:cubicBezTo>
                <a:cubicBezTo>
                  <a:pt x="131937" y="557166"/>
                  <a:pt x="135391" y="530492"/>
                  <a:pt x="141890" y="504496"/>
                </a:cubicBezTo>
                <a:cubicBezTo>
                  <a:pt x="145920" y="488374"/>
                  <a:pt x="153090" y="473179"/>
                  <a:pt x="157655" y="457200"/>
                </a:cubicBezTo>
                <a:cubicBezTo>
                  <a:pt x="205308" y="290416"/>
                  <a:pt x="130022" y="524336"/>
                  <a:pt x="204952" y="299544"/>
                </a:cubicBezTo>
                <a:lnTo>
                  <a:pt x="220717" y="252248"/>
                </a:lnTo>
                <a:cubicBezTo>
                  <a:pt x="231963" y="218511"/>
                  <a:pt x="239250" y="182823"/>
                  <a:pt x="268014" y="157655"/>
                </a:cubicBezTo>
                <a:cubicBezTo>
                  <a:pt x="296533" y="132701"/>
                  <a:pt x="331076" y="115614"/>
                  <a:pt x="362607" y="94593"/>
                </a:cubicBezTo>
                <a:cubicBezTo>
                  <a:pt x="424724" y="53181"/>
                  <a:pt x="414439" y="54046"/>
                  <a:pt x="504496" y="31531"/>
                </a:cubicBezTo>
                <a:cubicBezTo>
                  <a:pt x="525517" y="26276"/>
                  <a:pt x="545939" y="17206"/>
                  <a:pt x="567559" y="15765"/>
                </a:cubicBezTo>
                <a:cubicBezTo>
                  <a:pt x="625238" y="11920"/>
                  <a:pt x="683172" y="15765"/>
                  <a:pt x="740979" y="1576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1627978" y="3358055"/>
            <a:ext cx="1351705" cy="1970809"/>
          </a:xfrm>
          <a:custGeom>
            <a:avLst/>
            <a:gdLst>
              <a:gd name="connsiteX0" fmla="*/ 878739 w 1351705"/>
              <a:gd name="connsiteY0" fmla="*/ 47297 h 1970809"/>
              <a:gd name="connsiteX1" fmla="*/ 957567 w 1351705"/>
              <a:gd name="connsiteY1" fmla="*/ 15766 h 1970809"/>
              <a:gd name="connsiteX2" fmla="*/ 1004863 w 1351705"/>
              <a:gd name="connsiteY2" fmla="*/ 0 h 1970809"/>
              <a:gd name="connsiteX3" fmla="*/ 1099456 w 1351705"/>
              <a:gd name="connsiteY3" fmla="*/ 15766 h 1970809"/>
              <a:gd name="connsiteX4" fmla="*/ 1162519 w 1351705"/>
              <a:gd name="connsiteY4" fmla="*/ 94593 h 1970809"/>
              <a:gd name="connsiteX5" fmla="*/ 1178284 w 1351705"/>
              <a:gd name="connsiteY5" fmla="*/ 157655 h 1970809"/>
              <a:gd name="connsiteX6" fmla="*/ 1209815 w 1351705"/>
              <a:gd name="connsiteY6" fmla="*/ 346842 h 1970809"/>
              <a:gd name="connsiteX7" fmla="*/ 1241346 w 1351705"/>
              <a:gd name="connsiteY7" fmla="*/ 394138 h 1970809"/>
              <a:gd name="connsiteX8" fmla="*/ 1272877 w 1351705"/>
              <a:gd name="connsiteY8" fmla="*/ 488731 h 1970809"/>
              <a:gd name="connsiteX9" fmla="*/ 1288643 w 1351705"/>
              <a:gd name="connsiteY9" fmla="*/ 536028 h 1970809"/>
              <a:gd name="connsiteX10" fmla="*/ 1304408 w 1351705"/>
              <a:gd name="connsiteY10" fmla="*/ 583324 h 1970809"/>
              <a:gd name="connsiteX11" fmla="*/ 1272877 w 1351705"/>
              <a:gd name="connsiteY11" fmla="*/ 819807 h 1970809"/>
              <a:gd name="connsiteX12" fmla="*/ 1209815 w 1351705"/>
              <a:gd name="connsiteY12" fmla="*/ 914400 h 1970809"/>
              <a:gd name="connsiteX13" fmla="*/ 1241346 w 1351705"/>
              <a:gd name="connsiteY13" fmla="*/ 1072055 h 1970809"/>
              <a:gd name="connsiteX14" fmla="*/ 1288643 w 1351705"/>
              <a:gd name="connsiteY14" fmla="*/ 1119352 h 1970809"/>
              <a:gd name="connsiteX15" fmla="*/ 1351705 w 1351705"/>
              <a:gd name="connsiteY15" fmla="*/ 1261242 h 1970809"/>
              <a:gd name="connsiteX16" fmla="*/ 1304408 w 1351705"/>
              <a:gd name="connsiteY16" fmla="*/ 1497724 h 1970809"/>
              <a:gd name="connsiteX17" fmla="*/ 1257112 w 1351705"/>
              <a:gd name="connsiteY17" fmla="*/ 1592317 h 1970809"/>
              <a:gd name="connsiteX18" fmla="*/ 1209815 w 1351705"/>
              <a:gd name="connsiteY18" fmla="*/ 1623848 h 1970809"/>
              <a:gd name="connsiteX19" fmla="*/ 1146753 w 1351705"/>
              <a:gd name="connsiteY19" fmla="*/ 1702676 h 1970809"/>
              <a:gd name="connsiteX20" fmla="*/ 1115222 w 1351705"/>
              <a:gd name="connsiteY20" fmla="*/ 1797269 h 1970809"/>
              <a:gd name="connsiteX21" fmla="*/ 1099456 w 1351705"/>
              <a:gd name="connsiteY21" fmla="*/ 1844566 h 1970809"/>
              <a:gd name="connsiteX22" fmla="*/ 1036394 w 1351705"/>
              <a:gd name="connsiteY22" fmla="*/ 1891862 h 1970809"/>
              <a:gd name="connsiteX23" fmla="*/ 941801 w 1351705"/>
              <a:gd name="connsiteY23" fmla="*/ 1923393 h 1970809"/>
              <a:gd name="connsiteX24" fmla="*/ 579194 w 1351705"/>
              <a:gd name="connsiteY24" fmla="*/ 1954924 h 1970809"/>
              <a:gd name="connsiteX25" fmla="*/ 484601 w 1351705"/>
              <a:gd name="connsiteY25" fmla="*/ 1970690 h 1970809"/>
              <a:gd name="connsiteX26" fmla="*/ 248119 w 1351705"/>
              <a:gd name="connsiteY26" fmla="*/ 1954924 h 1970809"/>
              <a:gd name="connsiteX27" fmla="*/ 106229 w 1351705"/>
              <a:gd name="connsiteY27" fmla="*/ 1844566 h 1970809"/>
              <a:gd name="connsiteX28" fmla="*/ 74698 w 1351705"/>
              <a:gd name="connsiteY28" fmla="*/ 1797269 h 1970809"/>
              <a:gd name="connsiteX29" fmla="*/ 27401 w 1351705"/>
              <a:gd name="connsiteY29" fmla="*/ 1749973 h 1970809"/>
              <a:gd name="connsiteX30" fmla="*/ 27401 w 1351705"/>
              <a:gd name="connsiteY30" fmla="*/ 1434662 h 1970809"/>
              <a:gd name="connsiteX31" fmla="*/ 58932 w 1351705"/>
              <a:gd name="connsiteY31" fmla="*/ 1340069 h 1970809"/>
              <a:gd name="connsiteX32" fmla="*/ 106229 w 1351705"/>
              <a:gd name="connsiteY32" fmla="*/ 1245476 h 1970809"/>
              <a:gd name="connsiteX33" fmla="*/ 185056 w 1351705"/>
              <a:gd name="connsiteY33" fmla="*/ 1119352 h 1970809"/>
              <a:gd name="connsiteX34" fmla="*/ 248119 w 1351705"/>
              <a:gd name="connsiteY34" fmla="*/ 1024759 h 1970809"/>
              <a:gd name="connsiteX35" fmla="*/ 326946 w 1351705"/>
              <a:gd name="connsiteY35" fmla="*/ 930166 h 1970809"/>
              <a:gd name="connsiteX36" fmla="*/ 358477 w 1351705"/>
              <a:gd name="connsiteY36" fmla="*/ 835573 h 1970809"/>
              <a:gd name="connsiteX37" fmla="*/ 374243 w 1351705"/>
              <a:gd name="connsiteY37" fmla="*/ 788276 h 1970809"/>
              <a:gd name="connsiteX38" fmla="*/ 358477 w 1351705"/>
              <a:gd name="connsiteY38" fmla="*/ 346842 h 1970809"/>
              <a:gd name="connsiteX39" fmla="*/ 374243 w 1351705"/>
              <a:gd name="connsiteY39" fmla="*/ 126124 h 1970809"/>
              <a:gd name="connsiteX40" fmla="*/ 468836 w 1351705"/>
              <a:gd name="connsiteY40" fmla="*/ 63062 h 1970809"/>
              <a:gd name="connsiteX41" fmla="*/ 579194 w 1351705"/>
              <a:gd name="connsiteY41" fmla="*/ 31531 h 1970809"/>
              <a:gd name="connsiteX42" fmla="*/ 752615 w 1351705"/>
              <a:gd name="connsiteY42" fmla="*/ 15766 h 1970809"/>
              <a:gd name="connsiteX43" fmla="*/ 957567 w 1351705"/>
              <a:gd name="connsiteY43" fmla="*/ 31531 h 1970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351705" h="1970809">
                <a:moveTo>
                  <a:pt x="878739" y="47297"/>
                </a:moveTo>
                <a:cubicBezTo>
                  <a:pt x="905015" y="36787"/>
                  <a:pt x="931069" y="25703"/>
                  <a:pt x="957567" y="15766"/>
                </a:cubicBezTo>
                <a:cubicBezTo>
                  <a:pt x="973127" y="9931"/>
                  <a:pt x="988245" y="0"/>
                  <a:pt x="1004863" y="0"/>
                </a:cubicBezTo>
                <a:cubicBezTo>
                  <a:pt x="1036829" y="0"/>
                  <a:pt x="1067925" y="10511"/>
                  <a:pt x="1099456" y="15766"/>
                </a:cubicBezTo>
                <a:cubicBezTo>
                  <a:pt x="1124884" y="41193"/>
                  <a:pt x="1147603" y="59789"/>
                  <a:pt x="1162519" y="94593"/>
                </a:cubicBezTo>
                <a:cubicBezTo>
                  <a:pt x="1171054" y="114509"/>
                  <a:pt x="1173029" y="136634"/>
                  <a:pt x="1178284" y="157655"/>
                </a:cubicBezTo>
                <a:cubicBezTo>
                  <a:pt x="1183278" y="202604"/>
                  <a:pt x="1183405" y="294020"/>
                  <a:pt x="1209815" y="346842"/>
                </a:cubicBezTo>
                <a:cubicBezTo>
                  <a:pt x="1218289" y="363789"/>
                  <a:pt x="1233651" y="376823"/>
                  <a:pt x="1241346" y="394138"/>
                </a:cubicBezTo>
                <a:cubicBezTo>
                  <a:pt x="1254845" y="424510"/>
                  <a:pt x="1262367" y="457200"/>
                  <a:pt x="1272877" y="488731"/>
                </a:cubicBezTo>
                <a:lnTo>
                  <a:pt x="1288643" y="536028"/>
                </a:lnTo>
                <a:lnTo>
                  <a:pt x="1304408" y="583324"/>
                </a:lnTo>
                <a:cubicBezTo>
                  <a:pt x="1303289" y="596752"/>
                  <a:pt x="1304446" y="762983"/>
                  <a:pt x="1272877" y="819807"/>
                </a:cubicBezTo>
                <a:cubicBezTo>
                  <a:pt x="1254473" y="852934"/>
                  <a:pt x="1209815" y="914400"/>
                  <a:pt x="1209815" y="914400"/>
                </a:cubicBezTo>
                <a:cubicBezTo>
                  <a:pt x="1211150" y="923741"/>
                  <a:pt x="1221335" y="1042039"/>
                  <a:pt x="1241346" y="1072055"/>
                </a:cubicBezTo>
                <a:cubicBezTo>
                  <a:pt x="1253714" y="1090606"/>
                  <a:pt x="1272877" y="1103586"/>
                  <a:pt x="1288643" y="1119352"/>
                </a:cubicBezTo>
                <a:cubicBezTo>
                  <a:pt x="1326166" y="1231921"/>
                  <a:pt x="1301738" y="1186290"/>
                  <a:pt x="1351705" y="1261242"/>
                </a:cubicBezTo>
                <a:cubicBezTo>
                  <a:pt x="1332268" y="1436169"/>
                  <a:pt x="1350988" y="1357983"/>
                  <a:pt x="1304408" y="1497724"/>
                </a:cubicBezTo>
                <a:cubicBezTo>
                  <a:pt x="1291585" y="1536193"/>
                  <a:pt x="1287675" y="1561754"/>
                  <a:pt x="1257112" y="1592317"/>
                </a:cubicBezTo>
                <a:cubicBezTo>
                  <a:pt x="1243714" y="1605715"/>
                  <a:pt x="1225581" y="1613338"/>
                  <a:pt x="1209815" y="1623848"/>
                </a:cubicBezTo>
                <a:cubicBezTo>
                  <a:pt x="1152322" y="1796333"/>
                  <a:pt x="1248623" y="1539685"/>
                  <a:pt x="1146753" y="1702676"/>
                </a:cubicBezTo>
                <a:cubicBezTo>
                  <a:pt x="1129138" y="1730861"/>
                  <a:pt x="1125732" y="1765738"/>
                  <a:pt x="1115222" y="1797269"/>
                </a:cubicBezTo>
                <a:cubicBezTo>
                  <a:pt x="1109967" y="1813035"/>
                  <a:pt x="1112751" y="1834595"/>
                  <a:pt x="1099456" y="1844566"/>
                </a:cubicBezTo>
                <a:cubicBezTo>
                  <a:pt x="1078435" y="1860331"/>
                  <a:pt x="1059896" y="1880111"/>
                  <a:pt x="1036394" y="1891862"/>
                </a:cubicBezTo>
                <a:cubicBezTo>
                  <a:pt x="1006666" y="1906726"/>
                  <a:pt x="973332" y="1912883"/>
                  <a:pt x="941801" y="1923393"/>
                </a:cubicBezTo>
                <a:cubicBezTo>
                  <a:pt x="794666" y="1972439"/>
                  <a:pt x="911133" y="1938328"/>
                  <a:pt x="579194" y="1954924"/>
                </a:cubicBezTo>
                <a:cubicBezTo>
                  <a:pt x="547663" y="1960179"/>
                  <a:pt x="516567" y="1970690"/>
                  <a:pt x="484601" y="1970690"/>
                </a:cubicBezTo>
                <a:cubicBezTo>
                  <a:pt x="405599" y="1970690"/>
                  <a:pt x="324973" y="1973223"/>
                  <a:pt x="248119" y="1954924"/>
                </a:cubicBezTo>
                <a:cubicBezTo>
                  <a:pt x="211569" y="1946222"/>
                  <a:pt x="135258" y="1879400"/>
                  <a:pt x="106229" y="1844566"/>
                </a:cubicBezTo>
                <a:cubicBezTo>
                  <a:pt x="94099" y="1830010"/>
                  <a:pt x="86828" y="1811825"/>
                  <a:pt x="74698" y="1797269"/>
                </a:cubicBezTo>
                <a:cubicBezTo>
                  <a:pt x="60425" y="1780141"/>
                  <a:pt x="43167" y="1765738"/>
                  <a:pt x="27401" y="1749973"/>
                </a:cubicBezTo>
                <a:cubicBezTo>
                  <a:pt x="-13943" y="1625937"/>
                  <a:pt x="-3989" y="1675318"/>
                  <a:pt x="27401" y="1434662"/>
                </a:cubicBezTo>
                <a:cubicBezTo>
                  <a:pt x="31700" y="1401705"/>
                  <a:pt x="48422" y="1371600"/>
                  <a:pt x="58932" y="1340069"/>
                </a:cubicBezTo>
                <a:cubicBezTo>
                  <a:pt x="80689" y="1274799"/>
                  <a:pt x="65481" y="1306598"/>
                  <a:pt x="106229" y="1245476"/>
                </a:cubicBezTo>
                <a:cubicBezTo>
                  <a:pt x="143752" y="1132908"/>
                  <a:pt x="110106" y="1169319"/>
                  <a:pt x="185056" y="1119352"/>
                </a:cubicBezTo>
                <a:cubicBezTo>
                  <a:pt x="212763" y="1036231"/>
                  <a:pt x="182509" y="1103490"/>
                  <a:pt x="248119" y="1024759"/>
                </a:cubicBezTo>
                <a:cubicBezTo>
                  <a:pt x="357872" y="893056"/>
                  <a:pt x="188762" y="1068350"/>
                  <a:pt x="326946" y="930166"/>
                </a:cubicBezTo>
                <a:lnTo>
                  <a:pt x="358477" y="835573"/>
                </a:lnTo>
                <a:lnTo>
                  <a:pt x="374243" y="788276"/>
                </a:lnTo>
                <a:cubicBezTo>
                  <a:pt x="368988" y="641131"/>
                  <a:pt x="358477" y="494080"/>
                  <a:pt x="358477" y="346842"/>
                </a:cubicBezTo>
                <a:cubicBezTo>
                  <a:pt x="358477" y="273082"/>
                  <a:pt x="347509" y="194869"/>
                  <a:pt x="374243" y="126124"/>
                </a:cubicBezTo>
                <a:cubicBezTo>
                  <a:pt x="387978" y="90805"/>
                  <a:pt x="432885" y="75045"/>
                  <a:pt x="468836" y="63062"/>
                </a:cubicBezTo>
                <a:cubicBezTo>
                  <a:pt x="501258" y="52255"/>
                  <a:pt x="546206" y="35929"/>
                  <a:pt x="579194" y="31531"/>
                </a:cubicBezTo>
                <a:cubicBezTo>
                  <a:pt x="636730" y="23860"/>
                  <a:pt x="694808" y="21021"/>
                  <a:pt x="752615" y="15766"/>
                </a:cubicBezTo>
                <a:cubicBezTo>
                  <a:pt x="904812" y="34790"/>
                  <a:pt x="836371" y="31531"/>
                  <a:pt x="957567" y="3153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5234152" y="2695903"/>
            <a:ext cx="2569779" cy="3831021"/>
          </a:xfrm>
          <a:custGeom>
            <a:avLst/>
            <a:gdLst>
              <a:gd name="connsiteX0" fmla="*/ 1277007 w 2569779"/>
              <a:gd name="connsiteY0" fmla="*/ 220718 h 3831021"/>
              <a:gd name="connsiteX1" fmla="*/ 1529255 w 2569779"/>
              <a:gd name="connsiteY1" fmla="*/ 268014 h 3831021"/>
              <a:gd name="connsiteX2" fmla="*/ 1576551 w 2569779"/>
              <a:gd name="connsiteY2" fmla="*/ 283780 h 3831021"/>
              <a:gd name="connsiteX3" fmla="*/ 1623848 w 2569779"/>
              <a:gd name="connsiteY3" fmla="*/ 299545 h 3831021"/>
              <a:gd name="connsiteX4" fmla="*/ 1671145 w 2569779"/>
              <a:gd name="connsiteY4" fmla="*/ 346842 h 3831021"/>
              <a:gd name="connsiteX5" fmla="*/ 1718441 w 2569779"/>
              <a:gd name="connsiteY5" fmla="*/ 362607 h 3831021"/>
              <a:gd name="connsiteX6" fmla="*/ 1891862 w 2569779"/>
              <a:gd name="connsiteY6" fmla="*/ 457200 h 3831021"/>
              <a:gd name="connsiteX7" fmla="*/ 1970689 w 2569779"/>
              <a:gd name="connsiteY7" fmla="*/ 536028 h 3831021"/>
              <a:gd name="connsiteX8" fmla="*/ 2049517 w 2569779"/>
              <a:gd name="connsiteY8" fmla="*/ 614856 h 3831021"/>
              <a:gd name="connsiteX9" fmla="*/ 2081048 w 2569779"/>
              <a:gd name="connsiteY9" fmla="*/ 709449 h 3831021"/>
              <a:gd name="connsiteX10" fmla="*/ 2096814 w 2569779"/>
              <a:gd name="connsiteY10" fmla="*/ 756745 h 3831021"/>
              <a:gd name="connsiteX11" fmla="*/ 2128345 w 2569779"/>
              <a:gd name="connsiteY11" fmla="*/ 804042 h 3831021"/>
              <a:gd name="connsiteX12" fmla="*/ 2144110 w 2569779"/>
              <a:gd name="connsiteY12" fmla="*/ 867104 h 3831021"/>
              <a:gd name="connsiteX13" fmla="*/ 2159876 w 2569779"/>
              <a:gd name="connsiteY13" fmla="*/ 914400 h 3831021"/>
              <a:gd name="connsiteX14" fmla="*/ 2207172 w 2569779"/>
              <a:gd name="connsiteY14" fmla="*/ 1608083 h 3831021"/>
              <a:gd name="connsiteX15" fmla="*/ 2238703 w 2569779"/>
              <a:gd name="connsiteY15" fmla="*/ 1702676 h 3831021"/>
              <a:gd name="connsiteX16" fmla="*/ 2254469 w 2569779"/>
              <a:gd name="connsiteY16" fmla="*/ 1749973 h 3831021"/>
              <a:gd name="connsiteX17" fmla="*/ 2286000 w 2569779"/>
              <a:gd name="connsiteY17" fmla="*/ 1797269 h 3831021"/>
              <a:gd name="connsiteX18" fmla="*/ 2301765 w 2569779"/>
              <a:gd name="connsiteY18" fmla="*/ 1844566 h 3831021"/>
              <a:gd name="connsiteX19" fmla="*/ 2333296 w 2569779"/>
              <a:gd name="connsiteY19" fmla="*/ 1891863 h 3831021"/>
              <a:gd name="connsiteX20" fmla="*/ 2349062 w 2569779"/>
              <a:gd name="connsiteY20" fmla="*/ 1954925 h 3831021"/>
              <a:gd name="connsiteX21" fmla="*/ 2380593 w 2569779"/>
              <a:gd name="connsiteY21" fmla="*/ 2049518 h 3831021"/>
              <a:gd name="connsiteX22" fmla="*/ 2396358 w 2569779"/>
              <a:gd name="connsiteY22" fmla="*/ 2096814 h 3831021"/>
              <a:gd name="connsiteX23" fmla="*/ 2427889 w 2569779"/>
              <a:gd name="connsiteY23" fmla="*/ 2222938 h 3831021"/>
              <a:gd name="connsiteX24" fmla="*/ 2459420 w 2569779"/>
              <a:gd name="connsiteY24" fmla="*/ 2333297 h 3831021"/>
              <a:gd name="connsiteX25" fmla="*/ 2475186 w 2569779"/>
              <a:gd name="connsiteY25" fmla="*/ 2427890 h 3831021"/>
              <a:gd name="connsiteX26" fmla="*/ 2522482 w 2569779"/>
              <a:gd name="connsiteY26" fmla="*/ 2601311 h 3831021"/>
              <a:gd name="connsiteX27" fmla="*/ 2538248 w 2569779"/>
              <a:gd name="connsiteY27" fmla="*/ 2711669 h 3831021"/>
              <a:gd name="connsiteX28" fmla="*/ 2569779 w 2569779"/>
              <a:gd name="connsiteY28" fmla="*/ 2806263 h 3831021"/>
              <a:gd name="connsiteX29" fmla="*/ 2538248 w 2569779"/>
              <a:gd name="connsiteY29" fmla="*/ 3310759 h 3831021"/>
              <a:gd name="connsiteX30" fmla="*/ 2522482 w 2569779"/>
              <a:gd name="connsiteY30" fmla="*/ 3358056 h 3831021"/>
              <a:gd name="connsiteX31" fmla="*/ 2490951 w 2569779"/>
              <a:gd name="connsiteY31" fmla="*/ 3468414 h 3831021"/>
              <a:gd name="connsiteX32" fmla="*/ 2427889 w 2569779"/>
              <a:gd name="connsiteY32" fmla="*/ 3563007 h 3831021"/>
              <a:gd name="connsiteX33" fmla="*/ 2396358 w 2569779"/>
              <a:gd name="connsiteY33" fmla="*/ 3610304 h 3831021"/>
              <a:gd name="connsiteX34" fmla="*/ 2364827 w 2569779"/>
              <a:gd name="connsiteY34" fmla="*/ 3657600 h 3831021"/>
              <a:gd name="connsiteX35" fmla="*/ 2254469 w 2569779"/>
              <a:gd name="connsiteY35" fmla="*/ 3736428 h 3831021"/>
              <a:gd name="connsiteX36" fmla="*/ 2207172 w 2569779"/>
              <a:gd name="connsiteY36" fmla="*/ 3752194 h 3831021"/>
              <a:gd name="connsiteX37" fmla="*/ 2159876 w 2569779"/>
              <a:gd name="connsiteY37" fmla="*/ 3783725 h 3831021"/>
              <a:gd name="connsiteX38" fmla="*/ 2065282 w 2569779"/>
              <a:gd name="connsiteY38" fmla="*/ 3815256 h 3831021"/>
              <a:gd name="connsiteX39" fmla="*/ 2017986 w 2569779"/>
              <a:gd name="connsiteY39" fmla="*/ 3831021 h 3831021"/>
              <a:gd name="connsiteX40" fmla="*/ 1765738 w 2569779"/>
              <a:gd name="connsiteY40" fmla="*/ 3815256 h 3831021"/>
              <a:gd name="connsiteX41" fmla="*/ 1671145 w 2569779"/>
              <a:gd name="connsiteY41" fmla="*/ 3783725 h 3831021"/>
              <a:gd name="connsiteX42" fmla="*/ 914400 w 2569779"/>
              <a:gd name="connsiteY42" fmla="*/ 3767959 h 3831021"/>
              <a:gd name="connsiteX43" fmla="*/ 819807 w 2569779"/>
              <a:gd name="connsiteY43" fmla="*/ 3704897 h 3831021"/>
              <a:gd name="connsiteX44" fmla="*/ 725214 w 2569779"/>
              <a:gd name="connsiteY44" fmla="*/ 3610304 h 3831021"/>
              <a:gd name="connsiteX45" fmla="*/ 693682 w 2569779"/>
              <a:gd name="connsiteY45" fmla="*/ 3578773 h 3831021"/>
              <a:gd name="connsiteX46" fmla="*/ 646386 w 2569779"/>
              <a:gd name="connsiteY46" fmla="*/ 3547242 h 3831021"/>
              <a:gd name="connsiteX47" fmla="*/ 551793 w 2569779"/>
              <a:gd name="connsiteY47" fmla="*/ 3468414 h 3831021"/>
              <a:gd name="connsiteX48" fmla="*/ 472965 w 2569779"/>
              <a:gd name="connsiteY48" fmla="*/ 3326525 h 3831021"/>
              <a:gd name="connsiteX49" fmla="*/ 457200 w 2569779"/>
              <a:gd name="connsiteY49" fmla="*/ 2680138 h 3831021"/>
              <a:gd name="connsiteX50" fmla="*/ 441434 w 2569779"/>
              <a:gd name="connsiteY50" fmla="*/ 2475187 h 3831021"/>
              <a:gd name="connsiteX51" fmla="*/ 409903 w 2569779"/>
              <a:gd name="connsiteY51" fmla="*/ 2380594 h 3831021"/>
              <a:gd name="connsiteX52" fmla="*/ 394138 w 2569779"/>
              <a:gd name="connsiteY52" fmla="*/ 2333297 h 3831021"/>
              <a:gd name="connsiteX53" fmla="*/ 331076 w 2569779"/>
              <a:gd name="connsiteY53" fmla="*/ 2238704 h 3831021"/>
              <a:gd name="connsiteX54" fmla="*/ 299545 w 2569779"/>
              <a:gd name="connsiteY54" fmla="*/ 2144111 h 3831021"/>
              <a:gd name="connsiteX55" fmla="*/ 236482 w 2569779"/>
              <a:gd name="connsiteY55" fmla="*/ 2049518 h 3831021"/>
              <a:gd name="connsiteX56" fmla="*/ 189186 w 2569779"/>
              <a:gd name="connsiteY56" fmla="*/ 1954925 h 3831021"/>
              <a:gd name="connsiteX57" fmla="*/ 157655 w 2569779"/>
              <a:gd name="connsiteY57" fmla="*/ 1860331 h 3831021"/>
              <a:gd name="connsiteX58" fmla="*/ 126124 w 2569779"/>
              <a:gd name="connsiteY58" fmla="*/ 1813035 h 3831021"/>
              <a:gd name="connsiteX59" fmla="*/ 94593 w 2569779"/>
              <a:gd name="connsiteY59" fmla="*/ 1702676 h 3831021"/>
              <a:gd name="connsiteX60" fmla="*/ 78827 w 2569779"/>
              <a:gd name="connsiteY60" fmla="*/ 1655380 h 3831021"/>
              <a:gd name="connsiteX61" fmla="*/ 63062 w 2569779"/>
              <a:gd name="connsiteY61" fmla="*/ 1150883 h 3831021"/>
              <a:gd name="connsiteX62" fmla="*/ 31531 w 2569779"/>
              <a:gd name="connsiteY62" fmla="*/ 993228 h 3831021"/>
              <a:gd name="connsiteX63" fmla="*/ 15765 w 2569779"/>
              <a:gd name="connsiteY63" fmla="*/ 772511 h 3831021"/>
              <a:gd name="connsiteX64" fmla="*/ 0 w 2569779"/>
              <a:gd name="connsiteY64" fmla="*/ 725214 h 3831021"/>
              <a:gd name="connsiteX65" fmla="*/ 15765 w 2569779"/>
              <a:gd name="connsiteY65" fmla="*/ 283780 h 3831021"/>
              <a:gd name="connsiteX66" fmla="*/ 31531 w 2569779"/>
              <a:gd name="connsiteY66" fmla="*/ 236483 h 3831021"/>
              <a:gd name="connsiteX67" fmla="*/ 78827 w 2569779"/>
              <a:gd name="connsiteY67" fmla="*/ 78828 h 3831021"/>
              <a:gd name="connsiteX68" fmla="*/ 110358 w 2569779"/>
              <a:gd name="connsiteY68" fmla="*/ 31531 h 3831021"/>
              <a:gd name="connsiteX69" fmla="*/ 204951 w 2569779"/>
              <a:gd name="connsiteY69" fmla="*/ 0 h 3831021"/>
              <a:gd name="connsiteX70" fmla="*/ 599089 w 2569779"/>
              <a:gd name="connsiteY70" fmla="*/ 15766 h 3831021"/>
              <a:gd name="connsiteX71" fmla="*/ 709448 w 2569779"/>
              <a:gd name="connsiteY71" fmla="*/ 47297 h 3831021"/>
              <a:gd name="connsiteX72" fmla="*/ 772510 w 2569779"/>
              <a:gd name="connsiteY72" fmla="*/ 78828 h 3831021"/>
              <a:gd name="connsiteX73" fmla="*/ 835572 w 2569779"/>
              <a:gd name="connsiteY73" fmla="*/ 94594 h 3831021"/>
              <a:gd name="connsiteX74" fmla="*/ 930165 w 2569779"/>
              <a:gd name="connsiteY74" fmla="*/ 126125 h 3831021"/>
              <a:gd name="connsiteX75" fmla="*/ 977462 w 2569779"/>
              <a:gd name="connsiteY75" fmla="*/ 141890 h 3831021"/>
              <a:gd name="connsiteX76" fmla="*/ 1072055 w 2569779"/>
              <a:gd name="connsiteY76" fmla="*/ 173421 h 3831021"/>
              <a:gd name="connsiteX77" fmla="*/ 1308538 w 2569779"/>
              <a:gd name="connsiteY77" fmla="*/ 189187 h 3831021"/>
              <a:gd name="connsiteX78" fmla="*/ 1434662 w 2569779"/>
              <a:gd name="connsiteY78" fmla="*/ 220718 h 3831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2569779" h="3831021">
                <a:moveTo>
                  <a:pt x="1277007" y="220718"/>
                </a:moveTo>
                <a:cubicBezTo>
                  <a:pt x="1467729" y="239790"/>
                  <a:pt x="1384561" y="219782"/>
                  <a:pt x="1529255" y="268014"/>
                </a:cubicBezTo>
                <a:lnTo>
                  <a:pt x="1576551" y="283780"/>
                </a:lnTo>
                <a:lnTo>
                  <a:pt x="1623848" y="299545"/>
                </a:lnTo>
                <a:cubicBezTo>
                  <a:pt x="1639614" y="315311"/>
                  <a:pt x="1652594" y="334474"/>
                  <a:pt x="1671145" y="346842"/>
                </a:cubicBezTo>
                <a:cubicBezTo>
                  <a:pt x="1684972" y="356060"/>
                  <a:pt x="1703312" y="355730"/>
                  <a:pt x="1718441" y="362607"/>
                </a:cubicBezTo>
                <a:cubicBezTo>
                  <a:pt x="1830852" y="413703"/>
                  <a:pt x="1817815" y="407836"/>
                  <a:pt x="1891862" y="457200"/>
                </a:cubicBezTo>
                <a:cubicBezTo>
                  <a:pt x="1975945" y="583326"/>
                  <a:pt x="1865586" y="430924"/>
                  <a:pt x="1970689" y="536028"/>
                </a:cubicBezTo>
                <a:cubicBezTo>
                  <a:pt x="2075789" y="641129"/>
                  <a:pt x="1923396" y="530776"/>
                  <a:pt x="2049517" y="614856"/>
                </a:cubicBezTo>
                <a:lnTo>
                  <a:pt x="2081048" y="709449"/>
                </a:lnTo>
                <a:cubicBezTo>
                  <a:pt x="2086303" y="725214"/>
                  <a:pt x="2087596" y="742918"/>
                  <a:pt x="2096814" y="756745"/>
                </a:cubicBezTo>
                <a:lnTo>
                  <a:pt x="2128345" y="804042"/>
                </a:lnTo>
                <a:cubicBezTo>
                  <a:pt x="2133600" y="825063"/>
                  <a:pt x="2138157" y="846270"/>
                  <a:pt x="2144110" y="867104"/>
                </a:cubicBezTo>
                <a:cubicBezTo>
                  <a:pt x="2148675" y="883083"/>
                  <a:pt x="2159025" y="897804"/>
                  <a:pt x="2159876" y="914400"/>
                </a:cubicBezTo>
                <a:cubicBezTo>
                  <a:pt x="2173318" y="1176523"/>
                  <a:pt x="2130546" y="1378206"/>
                  <a:pt x="2207172" y="1608083"/>
                </a:cubicBezTo>
                <a:lnTo>
                  <a:pt x="2238703" y="1702676"/>
                </a:lnTo>
                <a:cubicBezTo>
                  <a:pt x="2243958" y="1718442"/>
                  <a:pt x="2245251" y="1736146"/>
                  <a:pt x="2254469" y="1749973"/>
                </a:cubicBezTo>
                <a:lnTo>
                  <a:pt x="2286000" y="1797269"/>
                </a:lnTo>
                <a:cubicBezTo>
                  <a:pt x="2291255" y="1813035"/>
                  <a:pt x="2294333" y="1829702"/>
                  <a:pt x="2301765" y="1844566"/>
                </a:cubicBezTo>
                <a:cubicBezTo>
                  <a:pt x="2310239" y="1861514"/>
                  <a:pt x="2325832" y="1874447"/>
                  <a:pt x="2333296" y="1891863"/>
                </a:cubicBezTo>
                <a:cubicBezTo>
                  <a:pt x="2341831" y="1911779"/>
                  <a:pt x="2342836" y="1934171"/>
                  <a:pt x="2349062" y="1954925"/>
                </a:cubicBezTo>
                <a:cubicBezTo>
                  <a:pt x="2358613" y="1986760"/>
                  <a:pt x="2370083" y="2017987"/>
                  <a:pt x="2380593" y="2049518"/>
                </a:cubicBezTo>
                <a:cubicBezTo>
                  <a:pt x="2385848" y="2065283"/>
                  <a:pt x="2392328" y="2080692"/>
                  <a:pt x="2396358" y="2096814"/>
                </a:cubicBezTo>
                <a:cubicBezTo>
                  <a:pt x="2406868" y="2138855"/>
                  <a:pt x="2414185" y="2181827"/>
                  <a:pt x="2427889" y="2222938"/>
                </a:cubicBezTo>
                <a:cubicBezTo>
                  <a:pt x="2442917" y="2268021"/>
                  <a:pt x="2449521" y="2283801"/>
                  <a:pt x="2459420" y="2333297"/>
                </a:cubicBezTo>
                <a:cubicBezTo>
                  <a:pt x="2465689" y="2364642"/>
                  <a:pt x="2468488" y="2396634"/>
                  <a:pt x="2475186" y="2427890"/>
                </a:cubicBezTo>
                <a:cubicBezTo>
                  <a:pt x="2496522" y="2527459"/>
                  <a:pt x="2498469" y="2529268"/>
                  <a:pt x="2522482" y="2601311"/>
                </a:cubicBezTo>
                <a:cubicBezTo>
                  <a:pt x="2527737" y="2638097"/>
                  <a:pt x="2529892" y="2675461"/>
                  <a:pt x="2538248" y="2711669"/>
                </a:cubicBezTo>
                <a:cubicBezTo>
                  <a:pt x="2545722" y="2744055"/>
                  <a:pt x="2569779" y="2806263"/>
                  <a:pt x="2569779" y="2806263"/>
                </a:cubicBezTo>
                <a:cubicBezTo>
                  <a:pt x="2563069" y="2987440"/>
                  <a:pt x="2579964" y="3143897"/>
                  <a:pt x="2538248" y="3310759"/>
                </a:cubicBezTo>
                <a:cubicBezTo>
                  <a:pt x="2534217" y="3326881"/>
                  <a:pt x="2527047" y="3342077"/>
                  <a:pt x="2522482" y="3358056"/>
                </a:cubicBezTo>
                <a:cubicBezTo>
                  <a:pt x="2517678" y="3374871"/>
                  <a:pt x="2502071" y="3448397"/>
                  <a:pt x="2490951" y="3468414"/>
                </a:cubicBezTo>
                <a:cubicBezTo>
                  <a:pt x="2472547" y="3501541"/>
                  <a:pt x="2448910" y="3531476"/>
                  <a:pt x="2427889" y="3563007"/>
                </a:cubicBezTo>
                <a:lnTo>
                  <a:pt x="2396358" y="3610304"/>
                </a:lnTo>
                <a:cubicBezTo>
                  <a:pt x="2385848" y="3626069"/>
                  <a:pt x="2379985" y="3646231"/>
                  <a:pt x="2364827" y="3657600"/>
                </a:cubicBezTo>
                <a:cubicBezTo>
                  <a:pt x="2350545" y="3668312"/>
                  <a:pt x="2277522" y="3724901"/>
                  <a:pt x="2254469" y="3736428"/>
                </a:cubicBezTo>
                <a:cubicBezTo>
                  <a:pt x="2239605" y="3743860"/>
                  <a:pt x="2222036" y="3744762"/>
                  <a:pt x="2207172" y="3752194"/>
                </a:cubicBezTo>
                <a:cubicBezTo>
                  <a:pt x="2190225" y="3760668"/>
                  <a:pt x="2177191" y="3776030"/>
                  <a:pt x="2159876" y="3783725"/>
                </a:cubicBezTo>
                <a:cubicBezTo>
                  <a:pt x="2129504" y="3797224"/>
                  <a:pt x="2096813" y="3804746"/>
                  <a:pt x="2065282" y="3815256"/>
                </a:cubicBezTo>
                <a:lnTo>
                  <a:pt x="2017986" y="3831021"/>
                </a:lnTo>
                <a:cubicBezTo>
                  <a:pt x="1933903" y="3825766"/>
                  <a:pt x="1849212" y="3826639"/>
                  <a:pt x="1765738" y="3815256"/>
                </a:cubicBezTo>
                <a:cubicBezTo>
                  <a:pt x="1732806" y="3810765"/>
                  <a:pt x="1704374" y="3784417"/>
                  <a:pt x="1671145" y="3783725"/>
                </a:cubicBezTo>
                <a:lnTo>
                  <a:pt x="914400" y="3767959"/>
                </a:lnTo>
                <a:cubicBezTo>
                  <a:pt x="882869" y="3746938"/>
                  <a:pt x="846603" y="3731693"/>
                  <a:pt x="819807" y="3704897"/>
                </a:cubicBezTo>
                <a:lnTo>
                  <a:pt x="725214" y="3610304"/>
                </a:lnTo>
                <a:cubicBezTo>
                  <a:pt x="714703" y="3599794"/>
                  <a:pt x="706050" y="3587018"/>
                  <a:pt x="693682" y="3578773"/>
                </a:cubicBezTo>
                <a:cubicBezTo>
                  <a:pt x="677917" y="3568263"/>
                  <a:pt x="660942" y="3559372"/>
                  <a:pt x="646386" y="3547242"/>
                </a:cubicBezTo>
                <a:cubicBezTo>
                  <a:pt x="524997" y="3446084"/>
                  <a:pt x="669219" y="3546699"/>
                  <a:pt x="551793" y="3468414"/>
                </a:cubicBezTo>
                <a:cubicBezTo>
                  <a:pt x="479513" y="3359994"/>
                  <a:pt x="500715" y="3409772"/>
                  <a:pt x="472965" y="3326525"/>
                </a:cubicBezTo>
                <a:cubicBezTo>
                  <a:pt x="467710" y="3111063"/>
                  <a:pt x="465177" y="2895517"/>
                  <a:pt x="457200" y="2680138"/>
                </a:cubicBezTo>
                <a:cubicBezTo>
                  <a:pt x="454664" y="2611666"/>
                  <a:pt x="452121" y="2542867"/>
                  <a:pt x="441434" y="2475187"/>
                </a:cubicBezTo>
                <a:cubicBezTo>
                  <a:pt x="436250" y="2442357"/>
                  <a:pt x="420413" y="2412125"/>
                  <a:pt x="409903" y="2380594"/>
                </a:cubicBezTo>
                <a:cubicBezTo>
                  <a:pt x="404648" y="2364828"/>
                  <a:pt x="403356" y="2347124"/>
                  <a:pt x="394138" y="2333297"/>
                </a:cubicBezTo>
                <a:cubicBezTo>
                  <a:pt x="373117" y="2301766"/>
                  <a:pt x="343060" y="2274655"/>
                  <a:pt x="331076" y="2238704"/>
                </a:cubicBezTo>
                <a:cubicBezTo>
                  <a:pt x="320566" y="2207173"/>
                  <a:pt x="317982" y="2171765"/>
                  <a:pt x="299545" y="2144111"/>
                </a:cubicBezTo>
                <a:lnTo>
                  <a:pt x="236482" y="2049518"/>
                </a:lnTo>
                <a:cubicBezTo>
                  <a:pt x="178990" y="1877035"/>
                  <a:pt x="270679" y="2138286"/>
                  <a:pt x="189186" y="1954925"/>
                </a:cubicBezTo>
                <a:cubicBezTo>
                  <a:pt x="175687" y="1924553"/>
                  <a:pt x="176092" y="1887986"/>
                  <a:pt x="157655" y="1860331"/>
                </a:cubicBezTo>
                <a:cubicBezTo>
                  <a:pt x="147145" y="1844566"/>
                  <a:pt x="134598" y="1829982"/>
                  <a:pt x="126124" y="1813035"/>
                </a:cubicBezTo>
                <a:cubicBezTo>
                  <a:pt x="113522" y="1787831"/>
                  <a:pt x="101330" y="1726255"/>
                  <a:pt x="94593" y="1702676"/>
                </a:cubicBezTo>
                <a:cubicBezTo>
                  <a:pt x="90028" y="1686697"/>
                  <a:pt x="84082" y="1671145"/>
                  <a:pt x="78827" y="1655380"/>
                </a:cubicBezTo>
                <a:cubicBezTo>
                  <a:pt x="73572" y="1487214"/>
                  <a:pt x="71905" y="1318898"/>
                  <a:pt x="63062" y="1150883"/>
                </a:cubicBezTo>
                <a:cubicBezTo>
                  <a:pt x="60485" y="1101926"/>
                  <a:pt x="43694" y="1041881"/>
                  <a:pt x="31531" y="993228"/>
                </a:cubicBezTo>
                <a:cubicBezTo>
                  <a:pt x="26276" y="919656"/>
                  <a:pt x="24383" y="845766"/>
                  <a:pt x="15765" y="772511"/>
                </a:cubicBezTo>
                <a:cubicBezTo>
                  <a:pt x="13823" y="756006"/>
                  <a:pt x="0" y="741832"/>
                  <a:pt x="0" y="725214"/>
                </a:cubicBezTo>
                <a:cubicBezTo>
                  <a:pt x="0" y="577976"/>
                  <a:pt x="6285" y="430713"/>
                  <a:pt x="15765" y="283780"/>
                </a:cubicBezTo>
                <a:cubicBezTo>
                  <a:pt x="16835" y="267196"/>
                  <a:pt x="26966" y="252462"/>
                  <a:pt x="31531" y="236483"/>
                </a:cubicBezTo>
                <a:cubicBezTo>
                  <a:pt x="42548" y="197924"/>
                  <a:pt x="60092" y="106931"/>
                  <a:pt x="78827" y="78828"/>
                </a:cubicBezTo>
                <a:cubicBezTo>
                  <a:pt x="89337" y="63062"/>
                  <a:pt x="94290" y="41573"/>
                  <a:pt x="110358" y="31531"/>
                </a:cubicBezTo>
                <a:cubicBezTo>
                  <a:pt x="138543" y="13916"/>
                  <a:pt x="204951" y="0"/>
                  <a:pt x="204951" y="0"/>
                </a:cubicBezTo>
                <a:cubicBezTo>
                  <a:pt x="336330" y="5255"/>
                  <a:pt x="467916" y="6720"/>
                  <a:pt x="599089" y="15766"/>
                </a:cubicBezTo>
                <a:cubicBezTo>
                  <a:pt x="614983" y="16862"/>
                  <a:pt x="690137" y="39021"/>
                  <a:pt x="709448" y="47297"/>
                </a:cubicBezTo>
                <a:cubicBezTo>
                  <a:pt x="731050" y="56555"/>
                  <a:pt x="750505" y="70576"/>
                  <a:pt x="772510" y="78828"/>
                </a:cubicBezTo>
                <a:cubicBezTo>
                  <a:pt x="792798" y="86436"/>
                  <a:pt x="814818" y="88368"/>
                  <a:pt x="835572" y="94594"/>
                </a:cubicBezTo>
                <a:cubicBezTo>
                  <a:pt x="867407" y="104145"/>
                  <a:pt x="898634" y="115615"/>
                  <a:pt x="930165" y="126125"/>
                </a:cubicBezTo>
                <a:lnTo>
                  <a:pt x="977462" y="141890"/>
                </a:lnTo>
                <a:cubicBezTo>
                  <a:pt x="977469" y="141892"/>
                  <a:pt x="1072048" y="173421"/>
                  <a:pt x="1072055" y="173421"/>
                </a:cubicBezTo>
                <a:lnTo>
                  <a:pt x="1308538" y="189187"/>
                </a:lnTo>
                <a:cubicBezTo>
                  <a:pt x="1413102" y="224042"/>
                  <a:pt x="1369894" y="220718"/>
                  <a:pt x="1434662" y="22071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4430110" y="4824248"/>
            <a:ext cx="1135118" cy="1876097"/>
          </a:xfrm>
          <a:custGeom>
            <a:avLst/>
            <a:gdLst>
              <a:gd name="connsiteX0" fmla="*/ 804042 w 1135118"/>
              <a:gd name="connsiteY0" fmla="*/ 63062 h 1876097"/>
              <a:gd name="connsiteX1" fmla="*/ 977462 w 1135118"/>
              <a:gd name="connsiteY1" fmla="*/ 110359 h 1876097"/>
              <a:gd name="connsiteX2" fmla="*/ 1024759 w 1135118"/>
              <a:gd name="connsiteY2" fmla="*/ 126124 h 1876097"/>
              <a:gd name="connsiteX3" fmla="*/ 1056290 w 1135118"/>
              <a:gd name="connsiteY3" fmla="*/ 220718 h 1876097"/>
              <a:gd name="connsiteX4" fmla="*/ 1072056 w 1135118"/>
              <a:gd name="connsiteY4" fmla="*/ 268014 h 1876097"/>
              <a:gd name="connsiteX5" fmla="*/ 1056290 w 1135118"/>
              <a:gd name="connsiteY5" fmla="*/ 362607 h 1876097"/>
              <a:gd name="connsiteX6" fmla="*/ 1024759 w 1135118"/>
              <a:gd name="connsiteY6" fmla="*/ 457200 h 1876097"/>
              <a:gd name="connsiteX7" fmla="*/ 977462 w 1135118"/>
              <a:gd name="connsiteY7" fmla="*/ 599090 h 1876097"/>
              <a:gd name="connsiteX8" fmla="*/ 961697 w 1135118"/>
              <a:gd name="connsiteY8" fmla="*/ 646386 h 1876097"/>
              <a:gd name="connsiteX9" fmla="*/ 945931 w 1135118"/>
              <a:gd name="connsiteY9" fmla="*/ 709449 h 1876097"/>
              <a:gd name="connsiteX10" fmla="*/ 961697 w 1135118"/>
              <a:gd name="connsiteY10" fmla="*/ 788276 h 1876097"/>
              <a:gd name="connsiteX11" fmla="*/ 1008993 w 1135118"/>
              <a:gd name="connsiteY11" fmla="*/ 819807 h 1876097"/>
              <a:gd name="connsiteX12" fmla="*/ 1087821 w 1135118"/>
              <a:gd name="connsiteY12" fmla="*/ 914400 h 1876097"/>
              <a:gd name="connsiteX13" fmla="*/ 1103587 w 1135118"/>
              <a:gd name="connsiteY13" fmla="*/ 993228 h 1876097"/>
              <a:gd name="connsiteX14" fmla="*/ 1119352 w 1135118"/>
              <a:gd name="connsiteY14" fmla="*/ 1040524 h 1876097"/>
              <a:gd name="connsiteX15" fmla="*/ 1135118 w 1135118"/>
              <a:gd name="connsiteY15" fmla="*/ 1119352 h 1876097"/>
              <a:gd name="connsiteX16" fmla="*/ 1087821 w 1135118"/>
              <a:gd name="connsiteY16" fmla="*/ 1450428 h 1876097"/>
              <a:gd name="connsiteX17" fmla="*/ 1056290 w 1135118"/>
              <a:gd name="connsiteY17" fmla="*/ 1576552 h 1876097"/>
              <a:gd name="connsiteX18" fmla="*/ 1024759 w 1135118"/>
              <a:gd name="connsiteY18" fmla="*/ 1623849 h 1876097"/>
              <a:gd name="connsiteX19" fmla="*/ 993228 w 1135118"/>
              <a:gd name="connsiteY19" fmla="*/ 1686911 h 1876097"/>
              <a:gd name="connsiteX20" fmla="*/ 882869 w 1135118"/>
              <a:gd name="connsiteY20" fmla="*/ 1828800 h 1876097"/>
              <a:gd name="connsiteX21" fmla="*/ 709449 w 1135118"/>
              <a:gd name="connsiteY21" fmla="*/ 1876097 h 1876097"/>
              <a:gd name="connsiteX22" fmla="*/ 536028 w 1135118"/>
              <a:gd name="connsiteY22" fmla="*/ 1860331 h 1876097"/>
              <a:gd name="connsiteX23" fmla="*/ 441435 w 1135118"/>
              <a:gd name="connsiteY23" fmla="*/ 1813035 h 1876097"/>
              <a:gd name="connsiteX24" fmla="*/ 394138 w 1135118"/>
              <a:gd name="connsiteY24" fmla="*/ 1797269 h 1876097"/>
              <a:gd name="connsiteX25" fmla="*/ 346842 w 1135118"/>
              <a:gd name="connsiteY25" fmla="*/ 1765738 h 1876097"/>
              <a:gd name="connsiteX26" fmla="*/ 252249 w 1135118"/>
              <a:gd name="connsiteY26" fmla="*/ 1734207 h 1876097"/>
              <a:gd name="connsiteX27" fmla="*/ 204952 w 1135118"/>
              <a:gd name="connsiteY27" fmla="*/ 1702676 h 1876097"/>
              <a:gd name="connsiteX28" fmla="*/ 110359 w 1135118"/>
              <a:gd name="connsiteY28" fmla="*/ 1671145 h 1876097"/>
              <a:gd name="connsiteX29" fmla="*/ 78828 w 1135118"/>
              <a:gd name="connsiteY29" fmla="*/ 1623849 h 1876097"/>
              <a:gd name="connsiteX30" fmla="*/ 31531 w 1135118"/>
              <a:gd name="connsiteY30" fmla="*/ 1592318 h 1876097"/>
              <a:gd name="connsiteX31" fmla="*/ 0 w 1135118"/>
              <a:gd name="connsiteY31" fmla="*/ 1497724 h 1876097"/>
              <a:gd name="connsiteX32" fmla="*/ 15766 w 1135118"/>
              <a:gd name="connsiteY32" fmla="*/ 1371600 h 1876097"/>
              <a:gd name="connsiteX33" fmla="*/ 47297 w 1135118"/>
              <a:gd name="connsiteY33" fmla="*/ 1277007 h 1876097"/>
              <a:gd name="connsiteX34" fmla="*/ 94593 w 1135118"/>
              <a:gd name="connsiteY34" fmla="*/ 1135118 h 1876097"/>
              <a:gd name="connsiteX35" fmla="*/ 126124 w 1135118"/>
              <a:gd name="connsiteY35" fmla="*/ 1040524 h 1876097"/>
              <a:gd name="connsiteX36" fmla="*/ 141890 w 1135118"/>
              <a:gd name="connsiteY36" fmla="*/ 977462 h 1876097"/>
              <a:gd name="connsiteX37" fmla="*/ 157656 w 1135118"/>
              <a:gd name="connsiteY37" fmla="*/ 709449 h 1876097"/>
              <a:gd name="connsiteX38" fmla="*/ 173421 w 1135118"/>
              <a:gd name="connsiteY38" fmla="*/ 662152 h 1876097"/>
              <a:gd name="connsiteX39" fmla="*/ 189187 w 1135118"/>
              <a:gd name="connsiteY39" fmla="*/ 583324 h 1876097"/>
              <a:gd name="connsiteX40" fmla="*/ 252249 w 1135118"/>
              <a:gd name="connsiteY40" fmla="*/ 362607 h 1876097"/>
              <a:gd name="connsiteX41" fmla="*/ 283780 w 1135118"/>
              <a:gd name="connsiteY41" fmla="*/ 315311 h 1876097"/>
              <a:gd name="connsiteX42" fmla="*/ 315311 w 1135118"/>
              <a:gd name="connsiteY42" fmla="*/ 220718 h 1876097"/>
              <a:gd name="connsiteX43" fmla="*/ 394138 w 1135118"/>
              <a:gd name="connsiteY43" fmla="*/ 78828 h 1876097"/>
              <a:gd name="connsiteX44" fmla="*/ 536028 w 1135118"/>
              <a:gd name="connsiteY44" fmla="*/ 0 h 1876097"/>
              <a:gd name="connsiteX45" fmla="*/ 772511 w 1135118"/>
              <a:gd name="connsiteY45" fmla="*/ 15766 h 1876097"/>
              <a:gd name="connsiteX46" fmla="*/ 819807 w 1135118"/>
              <a:gd name="connsiteY46" fmla="*/ 63062 h 1876097"/>
              <a:gd name="connsiteX47" fmla="*/ 867104 w 1135118"/>
              <a:gd name="connsiteY47" fmla="*/ 94593 h 1876097"/>
              <a:gd name="connsiteX48" fmla="*/ 898635 w 1135118"/>
              <a:gd name="connsiteY48" fmla="*/ 94593 h 1876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35118" h="1876097">
                <a:moveTo>
                  <a:pt x="804042" y="63062"/>
                </a:moveTo>
                <a:cubicBezTo>
                  <a:pt x="915464" y="85347"/>
                  <a:pt x="857444" y="70353"/>
                  <a:pt x="977462" y="110359"/>
                </a:cubicBezTo>
                <a:lnTo>
                  <a:pt x="1024759" y="126124"/>
                </a:lnTo>
                <a:lnTo>
                  <a:pt x="1056290" y="220718"/>
                </a:lnTo>
                <a:lnTo>
                  <a:pt x="1072056" y="268014"/>
                </a:lnTo>
                <a:cubicBezTo>
                  <a:pt x="1066801" y="299545"/>
                  <a:pt x="1064043" y="331595"/>
                  <a:pt x="1056290" y="362607"/>
                </a:cubicBezTo>
                <a:cubicBezTo>
                  <a:pt x="1048229" y="394851"/>
                  <a:pt x="1035269" y="425669"/>
                  <a:pt x="1024759" y="457200"/>
                </a:cubicBezTo>
                <a:lnTo>
                  <a:pt x="977462" y="599090"/>
                </a:lnTo>
                <a:cubicBezTo>
                  <a:pt x="972207" y="614855"/>
                  <a:pt x="965728" y="630264"/>
                  <a:pt x="961697" y="646386"/>
                </a:cubicBezTo>
                <a:lnTo>
                  <a:pt x="945931" y="709449"/>
                </a:lnTo>
                <a:cubicBezTo>
                  <a:pt x="951186" y="735725"/>
                  <a:pt x="948402" y="765011"/>
                  <a:pt x="961697" y="788276"/>
                </a:cubicBezTo>
                <a:cubicBezTo>
                  <a:pt x="971098" y="804727"/>
                  <a:pt x="994437" y="807677"/>
                  <a:pt x="1008993" y="819807"/>
                </a:cubicBezTo>
                <a:cubicBezTo>
                  <a:pt x="1054514" y="857742"/>
                  <a:pt x="1056817" y="867895"/>
                  <a:pt x="1087821" y="914400"/>
                </a:cubicBezTo>
                <a:cubicBezTo>
                  <a:pt x="1093076" y="940676"/>
                  <a:pt x="1097088" y="967232"/>
                  <a:pt x="1103587" y="993228"/>
                </a:cubicBezTo>
                <a:cubicBezTo>
                  <a:pt x="1107617" y="1009350"/>
                  <a:pt x="1115322" y="1024402"/>
                  <a:pt x="1119352" y="1040524"/>
                </a:cubicBezTo>
                <a:cubicBezTo>
                  <a:pt x="1125851" y="1066520"/>
                  <a:pt x="1129863" y="1093076"/>
                  <a:pt x="1135118" y="1119352"/>
                </a:cubicBezTo>
                <a:cubicBezTo>
                  <a:pt x="1114500" y="1346149"/>
                  <a:pt x="1130736" y="1235851"/>
                  <a:pt x="1087821" y="1450428"/>
                </a:cubicBezTo>
                <a:cubicBezTo>
                  <a:pt x="1081824" y="1480415"/>
                  <a:pt x="1072451" y="1544230"/>
                  <a:pt x="1056290" y="1576552"/>
                </a:cubicBezTo>
                <a:cubicBezTo>
                  <a:pt x="1047816" y="1593500"/>
                  <a:pt x="1034160" y="1607398"/>
                  <a:pt x="1024759" y="1623849"/>
                </a:cubicBezTo>
                <a:cubicBezTo>
                  <a:pt x="1013099" y="1644254"/>
                  <a:pt x="1005320" y="1666758"/>
                  <a:pt x="993228" y="1686911"/>
                </a:cubicBezTo>
                <a:cubicBezTo>
                  <a:pt x="979485" y="1709816"/>
                  <a:pt x="920669" y="1807800"/>
                  <a:pt x="882869" y="1828800"/>
                </a:cubicBezTo>
                <a:cubicBezTo>
                  <a:pt x="837865" y="1853802"/>
                  <a:pt x="760393" y="1865908"/>
                  <a:pt x="709449" y="1876097"/>
                </a:cubicBezTo>
                <a:cubicBezTo>
                  <a:pt x="651642" y="1870842"/>
                  <a:pt x="593490" y="1868540"/>
                  <a:pt x="536028" y="1860331"/>
                </a:cubicBezTo>
                <a:cubicBezTo>
                  <a:pt x="480547" y="1852405"/>
                  <a:pt x="491395" y="1838015"/>
                  <a:pt x="441435" y="1813035"/>
                </a:cubicBezTo>
                <a:cubicBezTo>
                  <a:pt x="426571" y="1805603"/>
                  <a:pt x="409002" y="1804701"/>
                  <a:pt x="394138" y="1797269"/>
                </a:cubicBezTo>
                <a:cubicBezTo>
                  <a:pt x="377191" y="1788795"/>
                  <a:pt x="364157" y="1773433"/>
                  <a:pt x="346842" y="1765738"/>
                </a:cubicBezTo>
                <a:cubicBezTo>
                  <a:pt x="316470" y="1752239"/>
                  <a:pt x="279904" y="1752643"/>
                  <a:pt x="252249" y="1734207"/>
                </a:cubicBezTo>
                <a:cubicBezTo>
                  <a:pt x="236483" y="1723697"/>
                  <a:pt x="222267" y="1710371"/>
                  <a:pt x="204952" y="1702676"/>
                </a:cubicBezTo>
                <a:cubicBezTo>
                  <a:pt x="174580" y="1689177"/>
                  <a:pt x="110359" y="1671145"/>
                  <a:pt x="110359" y="1671145"/>
                </a:cubicBezTo>
                <a:cubicBezTo>
                  <a:pt x="99849" y="1655380"/>
                  <a:pt x="92226" y="1637247"/>
                  <a:pt x="78828" y="1623849"/>
                </a:cubicBezTo>
                <a:cubicBezTo>
                  <a:pt x="65430" y="1610451"/>
                  <a:pt x="41573" y="1608386"/>
                  <a:pt x="31531" y="1592318"/>
                </a:cubicBezTo>
                <a:cubicBezTo>
                  <a:pt x="13915" y="1564133"/>
                  <a:pt x="0" y="1497724"/>
                  <a:pt x="0" y="1497724"/>
                </a:cubicBezTo>
                <a:cubicBezTo>
                  <a:pt x="5255" y="1455683"/>
                  <a:pt x="6888" y="1413028"/>
                  <a:pt x="15766" y="1371600"/>
                </a:cubicBezTo>
                <a:cubicBezTo>
                  <a:pt x="22730" y="1339101"/>
                  <a:pt x="36787" y="1308538"/>
                  <a:pt x="47297" y="1277007"/>
                </a:cubicBezTo>
                <a:lnTo>
                  <a:pt x="94593" y="1135118"/>
                </a:lnTo>
                <a:lnTo>
                  <a:pt x="126124" y="1040524"/>
                </a:lnTo>
                <a:lnTo>
                  <a:pt x="141890" y="977462"/>
                </a:lnTo>
                <a:cubicBezTo>
                  <a:pt x="147145" y="888124"/>
                  <a:pt x="148751" y="798497"/>
                  <a:pt x="157656" y="709449"/>
                </a:cubicBezTo>
                <a:cubicBezTo>
                  <a:pt x="159310" y="692913"/>
                  <a:pt x="169390" y="678274"/>
                  <a:pt x="173421" y="662152"/>
                </a:cubicBezTo>
                <a:cubicBezTo>
                  <a:pt x="179920" y="636156"/>
                  <a:pt x="183162" y="609434"/>
                  <a:pt x="189187" y="583324"/>
                </a:cubicBezTo>
                <a:cubicBezTo>
                  <a:pt x="192897" y="567248"/>
                  <a:pt x="234535" y="389178"/>
                  <a:pt x="252249" y="362607"/>
                </a:cubicBezTo>
                <a:lnTo>
                  <a:pt x="283780" y="315311"/>
                </a:lnTo>
                <a:lnTo>
                  <a:pt x="315311" y="220718"/>
                </a:lnTo>
                <a:cubicBezTo>
                  <a:pt x="331740" y="171430"/>
                  <a:pt x="347669" y="109807"/>
                  <a:pt x="394138" y="78828"/>
                </a:cubicBezTo>
                <a:cubicBezTo>
                  <a:pt x="502558" y="6548"/>
                  <a:pt x="452780" y="27750"/>
                  <a:pt x="536028" y="0"/>
                </a:cubicBezTo>
                <a:cubicBezTo>
                  <a:pt x="614856" y="5255"/>
                  <a:pt x="695390" y="-1372"/>
                  <a:pt x="772511" y="15766"/>
                </a:cubicBezTo>
                <a:cubicBezTo>
                  <a:pt x="794276" y="20603"/>
                  <a:pt x="802679" y="48789"/>
                  <a:pt x="819807" y="63062"/>
                </a:cubicBezTo>
                <a:cubicBezTo>
                  <a:pt x="834363" y="75192"/>
                  <a:pt x="851338" y="84083"/>
                  <a:pt x="867104" y="94593"/>
                </a:cubicBezTo>
                <a:cubicBezTo>
                  <a:pt x="921450" y="76478"/>
                  <a:pt x="926151" y="67077"/>
                  <a:pt x="898635" y="9459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1355834" y="993228"/>
            <a:ext cx="2407211" cy="2490951"/>
          </a:xfrm>
          <a:custGeom>
            <a:avLst/>
            <a:gdLst>
              <a:gd name="connsiteX0" fmla="*/ 1749973 w 2407211"/>
              <a:gd name="connsiteY0" fmla="*/ 157655 h 2490951"/>
              <a:gd name="connsiteX1" fmla="*/ 1828800 w 2407211"/>
              <a:gd name="connsiteY1" fmla="*/ 141889 h 2490951"/>
              <a:gd name="connsiteX2" fmla="*/ 1876097 w 2407211"/>
              <a:gd name="connsiteY2" fmla="*/ 126124 h 2490951"/>
              <a:gd name="connsiteX3" fmla="*/ 2144111 w 2407211"/>
              <a:gd name="connsiteY3" fmla="*/ 141889 h 2490951"/>
              <a:gd name="connsiteX4" fmla="*/ 2191407 w 2407211"/>
              <a:gd name="connsiteY4" fmla="*/ 173420 h 2490951"/>
              <a:gd name="connsiteX5" fmla="*/ 2238704 w 2407211"/>
              <a:gd name="connsiteY5" fmla="*/ 268013 h 2490951"/>
              <a:gd name="connsiteX6" fmla="*/ 2270235 w 2407211"/>
              <a:gd name="connsiteY6" fmla="*/ 315310 h 2490951"/>
              <a:gd name="connsiteX7" fmla="*/ 2286000 w 2407211"/>
              <a:gd name="connsiteY7" fmla="*/ 378372 h 2490951"/>
              <a:gd name="connsiteX8" fmla="*/ 2349063 w 2407211"/>
              <a:gd name="connsiteY8" fmla="*/ 488731 h 2490951"/>
              <a:gd name="connsiteX9" fmla="*/ 2364828 w 2407211"/>
              <a:gd name="connsiteY9" fmla="*/ 567558 h 2490951"/>
              <a:gd name="connsiteX10" fmla="*/ 2380594 w 2407211"/>
              <a:gd name="connsiteY10" fmla="*/ 630620 h 2490951"/>
              <a:gd name="connsiteX11" fmla="*/ 2396359 w 2407211"/>
              <a:gd name="connsiteY11" fmla="*/ 804041 h 2490951"/>
              <a:gd name="connsiteX12" fmla="*/ 2364828 w 2407211"/>
              <a:gd name="connsiteY12" fmla="*/ 1119351 h 2490951"/>
              <a:gd name="connsiteX13" fmla="*/ 2333297 w 2407211"/>
              <a:gd name="connsiteY13" fmla="*/ 1166648 h 2490951"/>
              <a:gd name="connsiteX14" fmla="*/ 2254469 w 2407211"/>
              <a:gd name="connsiteY14" fmla="*/ 1308538 h 2490951"/>
              <a:gd name="connsiteX15" fmla="*/ 2254469 w 2407211"/>
              <a:gd name="connsiteY15" fmla="*/ 1450427 h 2490951"/>
              <a:gd name="connsiteX16" fmla="*/ 2270235 w 2407211"/>
              <a:gd name="connsiteY16" fmla="*/ 1513489 h 2490951"/>
              <a:gd name="connsiteX17" fmla="*/ 2317532 w 2407211"/>
              <a:gd name="connsiteY17" fmla="*/ 1560786 h 2490951"/>
              <a:gd name="connsiteX18" fmla="*/ 2380594 w 2407211"/>
              <a:gd name="connsiteY18" fmla="*/ 1702675 h 2490951"/>
              <a:gd name="connsiteX19" fmla="*/ 2380594 w 2407211"/>
              <a:gd name="connsiteY19" fmla="*/ 1986455 h 2490951"/>
              <a:gd name="connsiteX20" fmla="*/ 2349063 w 2407211"/>
              <a:gd name="connsiteY20" fmla="*/ 2033751 h 2490951"/>
              <a:gd name="connsiteX21" fmla="*/ 2301766 w 2407211"/>
              <a:gd name="connsiteY21" fmla="*/ 2191406 h 2490951"/>
              <a:gd name="connsiteX22" fmla="*/ 2238704 w 2407211"/>
              <a:gd name="connsiteY22" fmla="*/ 2301765 h 2490951"/>
              <a:gd name="connsiteX23" fmla="*/ 2159876 w 2407211"/>
              <a:gd name="connsiteY23" fmla="*/ 2412124 h 2490951"/>
              <a:gd name="connsiteX24" fmla="*/ 2112580 w 2407211"/>
              <a:gd name="connsiteY24" fmla="*/ 2427889 h 2490951"/>
              <a:gd name="connsiteX25" fmla="*/ 2081049 w 2407211"/>
              <a:gd name="connsiteY25" fmla="*/ 2475186 h 2490951"/>
              <a:gd name="connsiteX26" fmla="*/ 1986456 w 2407211"/>
              <a:gd name="connsiteY26" fmla="*/ 2490951 h 2490951"/>
              <a:gd name="connsiteX27" fmla="*/ 1481959 w 2407211"/>
              <a:gd name="connsiteY27" fmla="*/ 2475186 h 2490951"/>
              <a:gd name="connsiteX28" fmla="*/ 1387366 w 2407211"/>
              <a:gd name="connsiteY28" fmla="*/ 2349062 h 2490951"/>
              <a:gd name="connsiteX29" fmla="*/ 1371600 w 2407211"/>
              <a:gd name="connsiteY29" fmla="*/ 2301765 h 2490951"/>
              <a:gd name="connsiteX30" fmla="*/ 1324304 w 2407211"/>
              <a:gd name="connsiteY30" fmla="*/ 2286000 h 2490951"/>
              <a:gd name="connsiteX31" fmla="*/ 882869 w 2407211"/>
              <a:gd name="connsiteY31" fmla="*/ 2317531 h 2490951"/>
              <a:gd name="connsiteX32" fmla="*/ 788276 w 2407211"/>
              <a:gd name="connsiteY32" fmla="*/ 2349062 h 2490951"/>
              <a:gd name="connsiteX33" fmla="*/ 725214 w 2407211"/>
              <a:gd name="connsiteY33" fmla="*/ 2364827 h 2490951"/>
              <a:gd name="connsiteX34" fmla="*/ 567559 w 2407211"/>
              <a:gd name="connsiteY34" fmla="*/ 2427889 h 2490951"/>
              <a:gd name="connsiteX35" fmla="*/ 520263 w 2407211"/>
              <a:gd name="connsiteY35" fmla="*/ 2443655 h 2490951"/>
              <a:gd name="connsiteX36" fmla="*/ 472966 w 2407211"/>
              <a:gd name="connsiteY36" fmla="*/ 2459420 h 2490951"/>
              <a:gd name="connsiteX37" fmla="*/ 236483 w 2407211"/>
              <a:gd name="connsiteY37" fmla="*/ 2443655 h 2490951"/>
              <a:gd name="connsiteX38" fmla="*/ 189187 w 2407211"/>
              <a:gd name="connsiteY38" fmla="*/ 2427889 h 2490951"/>
              <a:gd name="connsiteX39" fmla="*/ 141890 w 2407211"/>
              <a:gd name="connsiteY39" fmla="*/ 2380593 h 2490951"/>
              <a:gd name="connsiteX40" fmla="*/ 110359 w 2407211"/>
              <a:gd name="connsiteY40" fmla="*/ 2333296 h 2490951"/>
              <a:gd name="connsiteX41" fmla="*/ 126125 w 2407211"/>
              <a:gd name="connsiteY41" fmla="*/ 2191406 h 2490951"/>
              <a:gd name="connsiteX42" fmla="*/ 141890 w 2407211"/>
              <a:gd name="connsiteY42" fmla="*/ 2081048 h 2490951"/>
              <a:gd name="connsiteX43" fmla="*/ 126125 w 2407211"/>
              <a:gd name="connsiteY43" fmla="*/ 1355834 h 2490951"/>
              <a:gd name="connsiteX44" fmla="*/ 78828 w 2407211"/>
              <a:gd name="connsiteY44" fmla="*/ 1182413 h 2490951"/>
              <a:gd name="connsiteX45" fmla="*/ 63063 w 2407211"/>
              <a:gd name="connsiteY45" fmla="*/ 1103586 h 2490951"/>
              <a:gd name="connsiteX46" fmla="*/ 31532 w 2407211"/>
              <a:gd name="connsiteY46" fmla="*/ 993227 h 2490951"/>
              <a:gd name="connsiteX47" fmla="*/ 0 w 2407211"/>
              <a:gd name="connsiteY47" fmla="*/ 835572 h 2490951"/>
              <a:gd name="connsiteX48" fmla="*/ 15766 w 2407211"/>
              <a:gd name="connsiteY48" fmla="*/ 346841 h 2490951"/>
              <a:gd name="connsiteX49" fmla="*/ 47297 w 2407211"/>
              <a:gd name="connsiteY49" fmla="*/ 299544 h 2490951"/>
              <a:gd name="connsiteX50" fmla="*/ 94594 w 2407211"/>
              <a:gd name="connsiteY50" fmla="*/ 283779 h 2490951"/>
              <a:gd name="connsiteX51" fmla="*/ 141890 w 2407211"/>
              <a:gd name="connsiteY51" fmla="*/ 252248 h 2490951"/>
              <a:gd name="connsiteX52" fmla="*/ 236483 w 2407211"/>
              <a:gd name="connsiteY52" fmla="*/ 220717 h 2490951"/>
              <a:gd name="connsiteX53" fmla="*/ 283780 w 2407211"/>
              <a:gd name="connsiteY53" fmla="*/ 173420 h 2490951"/>
              <a:gd name="connsiteX54" fmla="*/ 331076 w 2407211"/>
              <a:gd name="connsiteY54" fmla="*/ 157655 h 2490951"/>
              <a:gd name="connsiteX55" fmla="*/ 409904 w 2407211"/>
              <a:gd name="connsiteY55" fmla="*/ 94593 h 2490951"/>
              <a:gd name="connsiteX56" fmla="*/ 551794 w 2407211"/>
              <a:gd name="connsiteY56" fmla="*/ 31531 h 2490951"/>
              <a:gd name="connsiteX57" fmla="*/ 599090 w 2407211"/>
              <a:gd name="connsiteY57" fmla="*/ 15765 h 2490951"/>
              <a:gd name="connsiteX58" fmla="*/ 646387 w 2407211"/>
              <a:gd name="connsiteY58" fmla="*/ 0 h 2490951"/>
              <a:gd name="connsiteX59" fmla="*/ 756745 w 2407211"/>
              <a:gd name="connsiteY59" fmla="*/ 15765 h 2490951"/>
              <a:gd name="connsiteX60" fmla="*/ 804042 w 2407211"/>
              <a:gd name="connsiteY60" fmla="*/ 47296 h 2490951"/>
              <a:gd name="connsiteX61" fmla="*/ 851338 w 2407211"/>
              <a:gd name="connsiteY61" fmla="*/ 63062 h 2490951"/>
              <a:gd name="connsiteX62" fmla="*/ 898635 w 2407211"/>
              <a:gd name="connsiteY62" fmla="*/ 94593 h 2490951"/>
              <a:gd name="connsiteX63" fmla="*/ 993228 w 2407211"/>
              <a:gd name="connsiteY63" fmla="*/ 126124 h 2490951"/>
              <a:gd name="connsiteX64" fmla="*/ 1040525 w 2407211"/>
              <a:gd name="connsiteY64" fmla="*/ 141889 h 2490951"/>
              <a:gd name="connsiteX65" fmla="*/ 1119352 w 2407211"/>
              <a:gd name="connsiteY65" fmla="*/ 157655 h 2490951"/>
              <a:gd name="connsiteX66" fmla="*/ 1166649 w 2407211"/>
              <a:gd name="connsiteY66" fmla="*/ 173420 h 2490951"/>
              <a:gd name="connsiteX67" fmla="*/ 1340069 w 2407211"/>
              <a:gd name="connsiteY67" fmla="*/ 204951 h 2490951"/>
              <a:gd name="connsiteX68" fmla="*/ 1387366 w 2407211"/>
              <a:gd name="connsiteY68" fmla="*/ 220717 h 2490951"/>
              <a:gd name="connsiteX69" fmla="*/ 1781504 w 2407211"/>
              <a:gd name="connsiteY69" fmla="*/ 189186 h 2490951"/>
              <a:gd name="connsiteX70" fmla="*/ 1828800 w 2407211"/>
              <a:gd name="connsiteY70" fmla="*/ 157655 h 2490951"/>
              <a:gd name="connsiteX71" fmla="*/ 1860332 w 2407211"/>
              <a:gd name="connsiteY71" fmla="*/ 110358 h 249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2407211" h="2490951">
                <a:moveTo>
                  <a:pt x="1749973" y="157655"/>
                </a:moveTo>
                <a:cubicBezTo>
                  <a:pt x="1776249" y="152400"/>
                  <a:pt x="1802804" y="148388"/>
                  <a:pt x="1828800" y="141889"/>
                </a:cubicBezTo>
                <a:cubicBezTo>
                  <a:pt x="1844922" y="137858"/>
                  <a:pt x="1859479" y="126124"/>
                  <a:pt x="1876097" y="126124"/>
                </a:cubicBezTo>
                <a:cubicBezTo>
                  <a:pt x="1965589" y="126124"/>
                  <a:pt x="2054773" y="136634"/>
                  <a:pt x="2144111" y="141889"/>
                </a:cubicBezTo>
                <a:cubicBezTo>
                  <a:pt x="2159876" y="152399"/>
                  <a:pt x="2178009" y="160022"/>
                  <a:pt x="2191407" y="173420"/>
                </a:cubicBezTo>
                <a:cubicBezTo>
                  <a:pt x="2236587" y="218601"/>
                  <a:pt x="2213060" y="216725"/>
                  <a:pt x="2238704" y="268013"/>
                </a:cubicBezTo>
                <a:cubicBezTo>
                  <a:pt x="2247178" y="284960"/>
                  <a:pt x="2259725" y="299544"/>
                  <a:pt x="2270235" y="315310"/>
                </a:cubicBezTo>
                <a:cubicBezTo>
                  <a:pt x="2275490" y="336331"/>
                  <a:pt x="2278392" y="358084"/>
                  <a:pt x="2286000" y="378372"/>
                </a:cubicBezTo>
                <a:cubicBezTo>
                  <a:pt x="2303143" y="424087"/>
                  <a:pt x="2322928" y="449528"/>
                  <a:pt x="2349063" y="488731"/>
                </a:cubicBezTo>
                <a:cubicBezTo>
                  <a:pt x="2354318" y="515007"/>
                  <a:pt x="2359015" y="541400"/>
                  <a:pt x="2364828" y="567558"/>
                </a:cubicBezTo>
                <a:cubicBezTo>
                  <a:pt x="2369528" y="588710"/>
                  <a:pt x="2377730" y="609142"/>
                  <a:pt x="2380594" y="630620"/>
                </a:cubicBezTo>
                <a:cubicBezTo>
                  <a:pt x="2388265" y="688156"/>
                  <a:pt x="2391104" y="746234"/>
                  <a:pt x="2396359" y="804041"/>
                </a:cubicBezTo>
                <a:cubicBezTo>
                  <a:pt x="2395437" y="819723"/>
                  <a:pt x="2405958" y="1037092"/>
                  <a:pt x="2364828" y="1119351"/>
                </a:cubicBezTo>
                <a:cubicBezTo>
                  <a:pt x="2356354" y="1136298"/>
                  <a:pt x="2343807" y="1150882"/>
                  <a:pt x="2333297" y="1166648"/>
                </a:cubicBezTo>
                <a:cubicBezTo>
                  <a:pt x="2294715" y="1282393"/>
                  <a:pt x="2325268" y="1237739"/>
                  <a:pt x="2254469" y="1308538"/>
                </a:cubicBezTo>
                <a:cubicBezTo>
                  <a:pt x="2229798" y="1382553"/>
                  <a:pt x="2233660" y="1346380"/>
                  <a:pt x="2254469" y="1450427"/>
                </a:cubicBezTo>
                <a:cubicBezTo>
                  <a:pt x="2258718" y="1471674"/>
                  <a:pt x="2259485" y="1494676"/>
                  <a:pt x="2270235" y="1513489"/>
                </a:cubicBezTo>
                <a:cubicBezTo>
                  <a:pt x="2281297" y="1532847"/>
                  <a:pt x="2301766" y="1545020"/>
                  <a:pt x="2317532" y="1560786"/>
                </a:cubicBezTo>
                <a:cubicBezTo>
                  <a:pt x="2355055" y="1673354"/>
                  <a:pt x="2330627" y="1627725"/>
                  <a:pt x="2380594" y="1702675"/>
                </a:cubicBezTo>
                <a:cubicBezTo>
                  <a:pt x="2417792" y="1814274"/>
                  <a:pt x="2414335" y="1784005"/>
                  <a:pt x="2380594" y="1986455"/>
                </a:cubicBezTo>
                <a:cubicBezTo>
                  <a:pt x="2377479" y="2005145"/>
                  <a:pt x="2359573" y="2017986"/>
                  <a:pt x="2349063" y="2033751"/>
                </a:cubicBezTo>
                <a:cubicBezTo>
                  <a:pt x="2340250" y="2069002"/>
                  <a:pt x="2317118" y="2168378"/>
                  <a:pt x="2301766" y="2191406"/>
                </a:cubicBezTo>
                <a:cubicBezTo>
                  <a:pt x="2224946" y="2306638"/>
                  <a:pt x="2318714" y="2161748"/>
                  <a:pt x="2238704" y="2301765"/>
                </a:cubicBezTo>
                <a:cubicBezTo>
                  <a:pt x="2228246" y="2320066"/>
                  <a:pt x="2169107" y="2404432"/>
                  <a:pt x="2159876" y="2412124"/>
                </a:cubicBezTo>
                <a:cubicBezTo>
                  <a:pt x="2147110" y="2422763"/>
                  <a:pt x="2128345" y="2422634"/>
                  <a:pt x="2112580" y="2427889"/>
                </a:cubicBezTo>
                <a:cubicBezTo>
                  <a:pt x="2102070" y="2443655"/>
                  <a:pt x="2097997" y="2466712"/>
                  <a:pt x="2081049" y="2475186"/>
                </a:cubicBezTo>
                <a:cubicBezTo>
                  <a:pt x="2052458" y="2489482"/>
                  <a:pt x="2018422" y="2490951"/>
                  <a:pt x="1986456" y="2490951"/>
                </a:cubicBezTo>
                <a:cubicBezTo>
                  <a:pt x="1818208" y="2490951"/>
                  <a:pt x="1650125" y="2480441"/>
                  <a:pt x="1481959" y="2475186"/>
                </a:cubicBezTo>
                <a:cubicBezTo>
                  <a:pt x="1450428" y="2433145"/>
                  <a:pt x="1403985" y="2398917"/>
                  <a:pt x="1387366" y="2349062"/>
                </a:cubicBezTo>
                <a:cubicBezTo>
                  <a:pt x="1382111" y="2333296"/>
                  <a:pt x="1383351" y="2313516"/>
                  <a:pt x="1371600" y="2301765"/>
                </a:cubicBezTo>
                <a:cubicBezTo>
                  <a:pt x="1359849" y="2290014"/>
                  <a:pt x="1340069" y="2291255"/>
                  <a:pt x="1324304" y="2286000"/>
                </a:cubicBezTo>
                <a:cubicBezTo>
                  <a:pt x="1269685" y="2288601"/>
                  <a:pt x="997134" y="2291162"/>
                  <a:pt x="882869" y="2317531"/>
                </a:cubicBezTo>
                <a:cubicBezTo>
                  <a:pt x="850484" y="2325005"/>
                  <a:pt x="820520" y="2341001"/>
                  <a:pt x="788276" y="2349062"/>
                </a:cubicBezTo>
                <a:lnTo>
                  <a:pt x="725214" y="2364827"/>
                </a:lnTo>
                <a:cubicBezTo>
                  <a:pt x="632422" y="2411223"/>
                  <a:pt x="684451" y="2388924"/>
                  <a:pt x="567559" y="2427889"/>
                </a:cubicBezTo>
                <a:lnTo>
                  <a:pt x="520263" y="2443655"/>
                </a:lnTo>
                <a:lnTo>
                  <a:pt x="472966" y="2459420"/>
                </a:lnTo>
                <a:cubicBezTo>
                  <a:pt x="394138" y="2454165"/>
                  <a:pt x="315002" y="2452379"/>
                  <a:pt x="236483" y="2443655"/>
                </a:cubicBezTo>
                <a:cubicBezTo>
                  <a:pt x="219966" y="2441820"/>
                  <a:pt x="203014" y="2437107"/>
                  <a:pt x="189187" y="2427889"/>
                </a:cubicBezTo>
                <a:cubicBezTo>
                  <a:pt x="170636" y="2415522"/>
                  <a:pt x="156163" y="2397721"/>
                  <a:pt x="141890" y="2380593"/>
                </a:cubicBezTo>
                <a:cubicBezTo>
                  <a:pt x="129760" y="2366037"/>
                  <a:pt x="120869" y="2349062"/>
                  <a:pt x="110359" y="2333296"/>
                </a:cubicBezTo>
                <a:cubicBezTo>
                  <a:pt x="115614" y="2285999"/>
                  <a:pt x="120222" y="2238626"/>
                  <a:pt x="126125" y="2191406"/>
                </a:cubicBezTo>
                <a:cubicBezTo>
                  <a:pt x="130734" y="2154533"/>
                  <a:pt x="141890" y="2118207"/>
                  <a:pt x="141890" y="2081048"/>
                </a:cubicBezTo>
                <a:cubicBezTo>
                  <a:pt x="141890" y="1839253"/>
                  <a:pt x="135600" y="1597443"/>
                  <a:pt x="126125" y="1355834"/>
                </a:cubicBezTo>
                <a:cubicBezTo>
                  <a:pt x="122978" y="1275596"/>
                  <a:pt x="95095" y="1263752"/>
                  <a:pt x="78828" y="1182413"/>
                </a:cubicBezTo>
                <a:cubicBezTo>
                  <a:pt x="73573" y="1156137"/>
                  <a:pt x="69562" y="1129582"/>
                  <a:pt x="63063" y="1103586"/>
                </a:cubicBezTo>
                <a:cubicBezTo>
                  <a:pt x="21693" y="938106"/>
                  <a:pt x="75777" y="1199700"/>
                  <a:pt x="31532" y="993227"/>
                </a:cubicBezTo>
                <a:cubicBezTo>
                  <a:pt x="20303" y="940824"/>
                  <a:pt x="0" y="835572"/>
                  <a:pt x="0" y="835572"/>
                </a:cubicBezTo>
                <a:cubicBezTo>
                  <a:pt x="5255" y="672662"/>
                  <a:pt x="1440" y="509205"/>
                  <a:pt x="15766" y="346841"/>
                </a:cubicBezTo>
                <a:cubicBezTo>
                  <a:pt x="17431" y="327966"/>
                  <a:pt x="32501" y="311381"/>
                  <a:pt x="47297" y="299544"/>
                </a:cubicBezTo>
                <a:cubicBezTo>
                  <a:pt x="60274" y="289163"/>
                  <a:pt x="78828" y="289034"/>
                  <a:pt x="94594" y="283779"/>
                </a:cubicBezTo>
                <a:cubicBezTo>
                  <a:pt x="110359" y="273269"/>
                  <a:pt x="124575" y="259943"/>
                  <a:pt x="141890" y="252248"/>
                </a:cubicBezTo>
                <a:cubicBezTo>
                  <a:pt x="172262" y="238749"/>
                  <a:pt x="236483" y="220717"/>
                  <a:pt x="236483" y="220717"/>
                </a:cubicBezTo>
                <a:cubicBezTo>
                  <a:pt x="252249" y="204951"/>
                  <a:pt x="265229" y="185788"/>
                  <a:pt x="283780" y="173420"/>
                </a:cubicBezTo>
                <a:cubicBezTo>
                  <a:pt x="297607" y="164202"/>
                  <a:pt x="318099" y="168036"/>
                  <a:pt x="331076" y="157655"/>
                </a:cubicBezTo>
                <a:cubicBezTo>
                  <a:pt x="432947" y="76157"/>
                  <a:pt x="291024" y="134218"/>
                  <a:pt x="409904" y="94593"/>
                </a:cubicBezTo>
                <a:cubicBezTo>
                  <a:pt x="484856" y="44625"/>
                  <a:pt x="439223" y="69055"/>
                  <a:pt x="551794" y="31531"/>
                </a:cubicBezTo>
                <a:lnTo>
                  <a:pt x="599090" y="15765"/>
                </a:lnTo>
                <a:lnTo>
                  <a:pt x="646387" y="0"/>
                </a:lnTo>
                <a:cubicBezTo>
                  <a:pt x="683173" y="5255"/>
                  <a:pt x="721153" y="5087"/>
                  <a:pt x="756745" y="15765"/>
                </a:cubicBezTo>
                <a:cubicBezTo>
                  <a:pt x="774894" y="21210"/>
                  <a:pt x="787095" y="38822"/>
                  <a:pt x="804042" y="47296"/>
                </a:cubicBezTo>
                <a:cubicBezTo>
                  <a:pt x="818906" y="54728"/>
                  <a:pt x="836474" y="55630"/>
                  <a:pt x="851338" y="63062"/>
                </a:cubicBezTo>
                <a:cubicBezTo>
                  <a:pt x="868285" y="71536"/>
                  <a:pt x="881320" y="86898"/>
                  <a:pt x="898635" y="94593"/>
                </a:cubicBezTo>
                <a:cubicBezTo>
                  <a:pt x="929007" y="108092"/>
                  <a:pt x="961697" y="115614"/>
                  <a:pt x="993228" y="126124"/>
                </a:cubicBezTo>
                <a:cubicBezTo>
                  <a:pt x="1008994" y="131379"/>
                  <a:pt x="1024229" y="138630"/>
                  <a:pt x="1040525" y="141889"/>
                </a:cubicBezTo>
                <a:cubicBezTo>
                  <a:pt x="1066801" y="147144"/>
                  <a:pt x="1093356" y="151156"/>
                  <a:pt x="1119352" y="157655"/>
                </a:cubicBezTo>
                <a:cubicBezTo>
                  <a:pt x="1135474" y="161686"/>
                  <a:pt x="1150527" y="169389"/>
                  <a:pt x="1166649" y="173420"/>
                </a:cubicBezTo>
                <a:cubicBezTo>
                  <a:pt x="1210732" y="184441"/>
                  <a:pt x="1297884" y="197920"/>
                  <a:pt x="1340069" y="204951"/>
                </a:cubicBezTo>
                <a:cubicBezTo>
                  <a:pt x="1355835" y="210206"/>
                  <a:pt x="1370747" y="220717"/>
                  <a:pt x="1387366" y="220717"/>
                </a:cubicBezTo>
                <a:cubicBezTo>
                  <a:pt x="1701244" y="220717"/>
                  <a:pt x="1631530" y="239175"/>
                  <a:pt x="1781504" y="189186"/>
                </a:cubicBezTo>
                <a:cubicBezTo>
                  <a:pt x="1797269" y="178676"/>
                  <a:pt x="1816964" y="172451"/>
                  <a:pt x="1828800" y="157655"/>
                </a:cubicBezTo>
                <a:cubicBezTo>
                  <a:pt x="1870626" y="105372"/>
                  <a:pt x="1820232" y="110358"/>
                  <a:pt x="1860332" y="11035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96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706090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№3 </a:t>
            </a:r>
            <a:r>
              <a:rPr lang="ru-RU" sz="1600" i="1" dirty="0"/>
              <a:t>к занятию 4</a:t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карточки. Скажи, кто нарисован и сколько их? Нарисуй под каждой карточкой столько кружков, сколько на ней птиц. Сколько кружков ты нарисовал под каждой карточкой и почему?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появляются кружки)</a:t>
            </a:r>
            <a:endParaRPr lang="ru-RU" sz="1600" dirty="0"/>
          </a:p>
        </p:txBody>
      </p:sp>
      <p:pic>
        <p:nvPicPr>
          <p:cNvPr id="9218" name="Picture 2" descr="C:\Users\Admin\Pictures\KVADPhoto+\LastScan сс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56030"/>
            <a:ext cx="6336704" cy="576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2276326" y="3345211"/>
            <a:ext cx="504056" cy="510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588224" y="3391350"/>
            <a:ext cx="504056" cy="510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220072" y="3345211"/>
            <a:ext cx="504056" cy="510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779912" y="3359231"/>
            <a:ext cx="504056" cy="510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560281" y="6361680"/>
            <a:ext cx="504056" cy="51034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283968" y="6347660"/>
            <a:ext cx="504056" cy="51034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084168" y="6347660"/>
            <a:ext cx="504056" cy="51034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9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634082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№4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8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Какие птицы живут в домике слева, какие – в домике справа? Кто спрятался? Назови, наклей.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появляется наклейка)</a:t>
            </a:r>
            <a:endParaRPr lang="ru-RU" sz="1600" dirty="0"/>
          </a:p>
        </p:txBody>
      </p:sp>
      <p:pic>
        <p:nvPicPr>
          <p:cNvPr id="10242" name="Picture 2" descr="C:\Users\Admin\Pictures\KVADPhoto+\LastScan вф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17939"/>
            <a:ext cx="6323985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\Pictures\KVADPhoto+\LastScan В (1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676" y="4941168"/>
            <a:ext cx="792088" cy="72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06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57256" cy="634082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№5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10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Назови животных. Соедини линией каждое животное с местом, где оно живет, со словами: «Корова живёт в сарае. Заяц живёт в лесу» и т.д. 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появляются линии)</a:t>
            </a:r>
            <a:endParaRPr lang="ru-RU" sz="1600" dirty="0"/>
          </a:p>
        </p:txBody>
      </p:sp>
      <p:pic>
        <p:nvPicPr>
          <p:cNvPr id="11266" name="Picture 2" descr="C:\Users\Admin\Pictures\KVADPhoto+\LastScan а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85" y="1101844"/>
            <a:ext cx="5886589" cy="563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3131840" y="2192729"/>
            <a:ext cx="2592288" cy="3384376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2771800" y="4797152"/>
            <a:ext cx="1224136" cy="7920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3779912" y="2780928"/>
            <a:ext cx="2088232" cy="18722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724128" y="3717032"/>
            <a:ext cx="504056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03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899648" cy="936104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№6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11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Раздели фрукты между медвежонком и его мамой. Проведи линии со словами: «Маме – большое яблоко, Мишутке – маленькое яблоко» и т.д. </a:t>
            </a:r>
            <a:r>
              <a:rPr lang="ru-RU" sz="1200" dirty="0" smtClean="0">
                <a:solidFill>
                  <a:srgbClr val="7030A0"/>
                </a:solidFill>
              </a:rPr>
              <a:t>(</a:t>
            </a:r>
            <a:r>
              <a:rPr lang="ru-RU" sz="1200" dirty="0">
                <a:solidFill>
                  <a:srgbClr val="7030A0"/>
                </a:solidFill>
              </a:rPr>
              <a:t>по щелчку появляются </a:t>
            </a:r>
            <a:r>
              <a:rPr lang="ru-RU" sz="1200" dirty="0" smtClean="0">
                <a:solidFill>
                  <a:srgbClr val="7030A0"/>
                </a:solidFill>
              </a:rPr>
              <a:t>линии </a:t>
            </a:r>
            <a:r>
              <a:rPr lang="ru-RU" sz="1200" dirty="0">
                <a:solidFill>
                  <a:srgbClr val="7030A0"/>
                </a:solidFill>
              </a:rPr>
              <a:t>)</a:t>
            </a:r>
            <a:endParaRPr lang="ru-RU" sz="1600" dirty="0"/>
          </a:p>
        </p:txBody>
      </p:sp>
      <p:pic>
        <p:nvPicPr>
          <p:cNvPr id="12290" name="Picture 2" descr="C:\Users\Admin\Pictures\KVADPhoto+\LastScan ч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901" y="982063"/>
            <a:ext cx="6192688" cy="582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771800" y="2204864"/>
            <a:ext cx="936104" cy="72008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560245" y="2420888"/>
            <a:ext cx="1019867" cy="7920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067944" y="2123728"/>
            <a:ext cx="0" cy="80121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2665501" y="4062972"/>
            <a:ext cx="836476" cy="31623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560245" y="3645024"/>
            <a:ext cx="1739947" cy="73418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4932040" y="3501008"/>
            <a:ext cx="1080120" cy="56196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724128" y="5013176"/>
            <a:ext cx="792088" cy="5760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665501" y="3933056"/>
            <a:ext cx="2130907" cy="12241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2771800" y="5301208"/>
            <a:ext cx="2024608" cy="5928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4932040" y="2564904"/>
            <a:ext cx="138138" cy="16561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5220072" y="3645024"/>
            <a:ext cx="0" cy="5760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3083739" y="3392996"/>
            <a:ext cx="1712669" cy="986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68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992888" cy="778098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№7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13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Обведи в кружочек и назови животных, которых мы видели в сказке «Колобок», помоги им найти детёнышей, соедини стрелками.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обводятся животные и появляются стрелки </a:t>
            </a:r>
            <a:r>
              <a:rPr lang="ru-RU" sz="1200" dirty="0">
                <a:solidFill>
                  <a:srgbClr val="7030A0"/>
                </a:solidFill>
              </a:rPr>
              <a:t>)</a:t>
            </a:r>
            <a:endParaRPr lang="ru-RU" sz="1600" dirty="0"/>
          </a:p>
        </p:txBody>
      </p:sp>
      <p:pic>
        <p:nvPicPr>
          <p:cNvPr id="13314" name="Picture 2" descr="C:\Users\Admin\Pictures\KVADPhoto+\LastScan  чяч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53724"/>
            <a:ext cx="5668103" cy="590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лилиния 3"/>
          <p:cNvSpPr/>
          <p:nvPr/>
        </p:nvSpPr>
        <p:spPr>
          <a:xfrm>
            <a:off x="4824248" y="5092262"/>
            <a:ext cx="1119352" cy="1623848"/>
          </a:xfrm>
          <a:custGeom>
            <a:avLst/>
            <a:gdLst>
              <a:gd name="connsiteX0" fmla="*/ 788276 w 1119352"/>
              <a:gd name="connsiteY0" fmla="*/ 31531 h 1623848"/>
              <a:gd name="connsiteX1" fmla="*/ 867104 w 1119352"/>
              <a:gd name="connsiteY1" fmla="*/ 15766 h 1623848"/>
              <a:gd name="connsiteX2" fmla="*/ 930166 w 1119352"/>
              <a:gd name="connsiteY2" fmla="*/ 0 h 1623848"/>
              <a:gd name="connsiteX3" fmla="*/ 1008993 w 1119352"/>
              <a:gd name="connsiteY3" fmla="*/ 15766 h 1623848"/>
              <a:gd name="connsiteX4" fmla="*/ 1072055 w 1119352"/>
              <a:gd name="connsiteY4" fmla="*/ 110359 h 1623848"/>
              <a:gd name="connsiteX5" fmla="*/ 1119352 w 1119352"/>
              <a:gd name="connsiteY5" fmla="*/ 204952 h 1623848"/>
              <a:gd name="connsiteX6" fmla="*/ 1103586 w 1119352"/>
              <a:gd name="connsiteY6" fmla="*/ 315310 h 1623848"/>
              <a:gd name="connsiteX7" fmla="*/ 1087821 w 1119352"/>
              <a:gd name="connsiteY7" fmla="*/ 362607 h 1623848"/>
              <a:gd name="connsiteX8" fmla="*/ 1040524 w 1119352"/>
              <a:gd name="connsiteY8" fmla="*/ 394138 h 1623848"/>
              <a:gd name="connsiteX9" fmla="*/ 977462 w 1119352"/>
              <a:gd name="connsiteY9" fmla="*/ 488731 h 1623848"/>
              <a:gd name="connsiteX10" fmla="*/ 961697 w 1119352"/>
              <a:gd name="connsiteY10" fmla="*/ 536028 h 1623848"/>
              <a:gd name="connsiteX11" fmla="*/ 914400 w 1119352"/>
              <a:gd name="connsiteY11" fmla="*/ 630621 h 1623848"/>
              <a:gd name="connsiteX12" fmla="*/ 930166 w 1119352"/>
              <a:gd name="connsiteY12" fmla="*/ 756745 h 1623848"/>
              <a:gd name="connsiteX13" fmla="*/ 961697 w 1119352"/>
              <a:gd name="connsiteY13" fmla="*/ 804041 h 1623848"/>
              <a:gd name="connsiteX14" fmla="*/ 977462 w 1119352"/>
              <a:gd name="connsiteY14" fmla="*/ 882869 h 1623848"/>
              <a:gd name="connsiteX15" fmla="*/ 1008993 w 1119352"/>
              <a:gd name="connsiteY15" fmla="*/ 1008993 h 1623848"/>
              <a:gd name="connsiteX16" fmla="*/ 993228 w 1119352"/>
              <a:gd name="connsiteY16" fmla="*/ 1182414 h 1623848"/>
              <a:gd name="connsiteX17" fmla="*/ 914400 w 1119352"/>
              <a:gd name="connsiteY17" fmla="*/ 1308538 h 1623848"/>
              <a:gd name="connsiteX18" fmla="*/ 819807 w 1119352"/>
              <a:gd name="connsiteY18" fmla="*/ 1387366 h 1623848"/>
              <a:gd name="connsiteX19" fmla="*/ 756745 w 1119352"/>
              <a:gd name="connsiteY19" fmla="*/ 1481959 h 1623848"/>
              <a:gd name="connsiteX20" fmla="*/ 740980 w 1119352"/>
              <a:gd name="connsiteY20" fmla="*/ 1529255 h 1623848"/>
              <a:gd name="connsiteX21" fmla="*/ 646386 w 1119352"/>
              <a:gd name="connsiteY21" fmla="*/ 1592317 h 1623848"/>
              <a:gd name="connsiteX22" fmla="*/ 599090 w 1119352"/>
              <a:gd name="connsiteY22" fmla="*/ 1623848 h 1623848"/>
              <a:gd name="connsiteX23" fmla="*/ 315311 w 1119352"/>
              <a:gd name="connsiteY23" fmla="*/ 1608083 h 1623848"/>
              <a:gd name="connsiteX24" fmla="*/ 236483 w 1119352"/>
              <a:gd name="connsiteY24" fmla="*/ 1592317 h 1623848"/>
              <a:gd name="connsiteX25" fmla="*/ 141890 w 1119352"/>
              <a:gd name="connsiteY25" fmla="*/ 1560786 h 1623848"/>
              <a:gd name="connsiteX26" fmla="*/ 110359 w 1119352"/>
              <a:gd name="connsiteY26" fmla="*/ 1513490 h 1623848"/>
              <a:gd name="connsiteX27" fmla="*/ 63062 w 1119352"/>
              <a:gd name="connsiteY27" fmla="*/ 1497724 h 1623848"/>
              <a:gd name="connsiteX28" fmla="*/ 47297 w 1119352"/>
              <a:gd name="connsiteY28" fmla="*/ 1450428 h 1623848"/>
              <a:gd name="connsiteX29" fmla="*/ 0 w 1119352"/>
              <a:gd name="connsiteY29" fmla="*/ 1355835 h 1623848"/>
              <a:gd name="connsiteX30" fmla="*/ 15766 w 1119352"/>
              <a:gd name="connsiteY30" fmla="*/ 1245476 h 1623848"/>
              <a:gd name="connsiteX31" fmla="*/ 47297 w 1119352"/>
              <a:gd name="connsiteY31" fmla="*/ 1198179 h 1623848"/>
              <a:gd name="connsiteX32" fmla="*/ 78828 w 1119352"/>
              <a:gd name="connsiteY32" fmla="*/ 1135117 h 1623848"/>
              <a:gd name="connsiteX33" fmla="*/ 110359 w 1119352"/>
              <a:gd name="connsiteY33" fmla="*/ 1040524 h 1623848"/>
              <a:gd name="connsiteX34" fmla="*/ 126124 w 1119352"/>
              <a:gd name="connsiteY34" fmla="*/ 583324 h 1623848"/>
              <a:gd name="connsiteX35" fmla="*/ 173421 w 1119352"/>
              <a:gd name="connsiteY35" fmla="*/ 409904 h 1623848"/>
              <a:gd name="connsiteX36" fmla="*/ 204952 w 1119352"/>
              <a:gd name="connsiteY36" fmla="*/ 378372 h 1623848"/>
              <a:gd name="connsiteX37" fmla="*/ 220718 w 1119352"/>
              <a:gd name="connsiteY37" fmla="*/ 331076 h 1623848"/>
              <a:gd name="connsiteX38" fmla="*/ 283780 w 1119352"/>
              <a:gd name="connsiteY38" fmla="*/ 236483 h 1623848"/>
              <a:gd name="connsiteX39" fmla="*/ 346842 w 1119352"/>
              <a:gd name="connsiteY39" fmla="*/ 157655 h 1623848"/>
              <a:gd name="connsiteX40" fmla="*/ 472966 w 1119352"/>
              <a:gd name="connsiteY40" fmla="*/ 47297 h 1623848"/>
              <a:gd name="connsiteX41" fmla="*/ 567559 w 1119352"/>
              <a:gd name="connsiteY41" fmla="*/ 15766 h 1623848"/>
              <a:gd name="connsiteX42" fmla="*/ 977462 w 1119352"/>
              <a:gd name="connsiteY42" fmla="*/ 31531 h 1623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19352" h="1623848">
                <a:moveTo>
                  <a:pt x="788276" y="31531"/>
                </a:moveTo>
                <a:cubicBezTo>
                  <a:pt x="814552" y="26276"/>
                  <a:pt x="840946" y="21579"/>
                  <a:pt x="867104" y="15766"/>
                </a:cubicBezTo>
                <a:cubicBezTo>
                  <a:pt x="888256" y="11066"/>
                  <a:pt x="908498" y="0"/>
                  <a:pt x="930166" y="0"/>
                </a:cubicBezTo>
                <a:cubicBezTo>
                  <a:pt x="956962" y="0"/>
                  <a:pt x="982717" y="10511"/>
                  <a:pt x="1008993" y="15766"/>
                </a:cubicBezTo>
                <a:cubicBezTo>
                  <a:pt x="1098653" y="105424"/>
                  <a:pt x="1026423" y="19094"/>
                  <a:pt x="1072055" y="110359"/>
                </a:cubicBezTo>
                <a:cubicBezTo>
                  <a:pt x="1133182" y="232615"/>
                  <a:pt x="1079721" y="86062"/>
                  <a:pt x="1119352" y="204952"/>
                </a:cubicBezTo>
                <a:cubicBezTo>
                  <a:pt x="1114097" y="241738"/>
                  <a:pt x="1110874" y="278872"/>
                  <a:pt x="1103586" y="315310"/>
                </a:cubicBezTo>
                <a:cubicBezTo>
                  <a:pt x="1100327" y="331606"/>
                  <a:pt x="1098202" y="349630"/>
                  <a:pt x="1087821" y="362607"/>
                </a:cubicBezTo>
                <a:cubicBezTo>
                  <a:pt x="1075984" y="377403"/>
                  <a:pt x="1056290" y="383628"/>
                  <a:pt x="1040524" y="394138"/>
                </a:cubicBezTo>
                <a:cubicBezTo>
                  <a:pt x="1003039" y="506599"/>
                  <a:pt x="1056192" y="370636"/>
                  <a:pt x="977462" y="488731"/>
                </a:cubicBezTo>
                <a:cubicBezTo>
                  <a:pt x="968244" y="502558"/>
                  <a:pt x="969129" y="521164"/>
                  <a:pt x="961697" y="536028"/>
                </a:cubicBezTo>
                <a:cubicBezTo>
                  <a:pt x="900570" y="658284"/>
                  <a:pt x="954031" y="511731"/>
                  <a:pt x="914400" y="630621"/>
                </a:cubicBezTo>
                <a:cubicBezTo>
                  <a:pt x="919655" y="672662"/>
                  <a:pt x="919018" y="715869"/>
                  <a:pt x="930166" y="756745"/>
                </a:cubicBezTo>
                <a:cubicBezTo>
                  <a:pt x="935152" y="775025"/>
                  <a:pt x="955044" y="786300"/>
                  <a:pt x="961697" y="804041"/>
                </a:cubicBezTo>
                <a:cubicBezTo>
                  <a:pt x="971106" y="829131"/>
                  <a:pt x="971437" y="856759"/>
                  <a:pt x="977462" y="882869"/>
                </a:cubicBezTo>
                <a:cubicBezTo>
                  <a:pt x="987206" y="925094"/>
                  <a:pt x="1008993" y="1008993"/>
                  <a:pt x="1008993" y="1008993"/>
                </a:cubicBezTo>
                <a:cubicBezTo>
                  <a:pt x="1003738" y="1066800"/>
                  <a:pt x="1003315" y="1125252"/>
                  <a:pt x="993228" y="1182414"/>
                </a:cubicBezTo>
                <a:cubicBezTo>
                  <a:pt x="971874" y="1303422"/>
                  <a:pt x="980134" y="1253759"/>
                  <a:pt x="914400" y="1308538"/>
                </a:cubicBezTo>
                <a:cubicBezTo>
                  <a:pt x="793011" y="1409696"/>
                  <a:pt x="937237" y="1309080"/>
                  <a:pt x="819807" y="1387366"/>
                </a:cubicBezTo>
                <a:cubicBezTo>
                  <a:pt x="798786" y="1418897"/>
                  <a:pt x="768728" y="1446008"/>
                  <a:pt x="756745" y="1481959"/>
                </a:cubicBezTo>
                <a:cubicBezTo>
                  <a:pt x="751490" y="1497724"/>
                  <a:pt x="752731" y="1517504"/>
                  <a:pt x="740980" y="1529255"/>
                </a:cubicBezTo>
                <a:cubicBezTo>
                  <a:pt x="714183" y="1556051"/>
                  <a:pt x="677917" y="1571296"/>
                  <a:pt x="646386" y="1592317"/>
                </a:cubicBezTo>
                <a:lnTo>
                  <a:pt x="599090" y="1623848"/>
                </a:lnTo>
                <a:cubicBezTo>
                  <a:pt x="504497" y="1618593"/>
                  <a:pt x="409694" y="1616290"/>
                  <a:pt x="315311" y="1608083"/>
                </a:cubicBezTo>
                <a:cubicBezTo>
                  <a:pt x="288615" y="1605762"/>
                  <a:pt x="262335" y="1599368"/>
                  <a:pt x="236483" y="1592317"/>
                </a:cubicBezTo>
                <a:cubicBezTo>
                  <a:pt x="204418" y="1583572"/>
                  <a:pt x="141890" y="1560786"/>
                  <a:pt x="141890" y="1560786"/>
                </a:cubicBezTo>
                <a:cubicBezTo>
                  <a:pt x="131380" y="1545021"/>
                  <a:pt x="125155" y="1525326"/>
                  <a:pt x="110359" y="1513490"/>
                </a:cubicBezTo>
                <a:cubicBezTo>
                  <a:pt x="97382" y="1503109"/>
                  <a:pt x="74813" y="1509475"/>
                  <a:pt x="63062" y="1497724"/>
                </a:cubicBezTo>
                <a:cubicBezTo>
                  <a:pt x="51311" y="1485973"/>
                  <a:pt x="54729" y="1465292"/>
                  <a:pt x="47297" y="1450428"/>
                </a:cubicBezTo>
                <a:cubicBezTo>
                  <a:pt x="-13830" y="1328173"/>
                  <a:pt x="39630" y="1474721"/>
                  <a:pt x="0" y="1355835"/>
                </a:cubicBezTo>
                <a:cubicBezTo>
                  <a:pt x="5255" y="1319049"/>
                  <a:pt x="5088" y="1281069"/>
                  <a:pt x="15766" y="1245476"/>
                </a:cubicBezTo>
                <a:cubicBezTo>
                  <a:pt x="21211" y="1227327"/>
                  <a:pt x="37896" y="1214630"/>
                  <a:pt x="47297" y="1198179"/>
                </a:cubicBezTo>
                <a:cubicBezTo>
                  <a:pt x="58957" y="1177774"/>
                  <a:pt x="70100" y="1156938"/>
                  <a:pt x="78828" y="1135117"/>
                </a:cubicBezTo>
                <a:cubicBezTo>
                  <a:pt x="91172" y="1104258"/>
                  <a:pt x="110359" y="1040524"/>
                  <a:pt x="110359" y="1040524"/>
                </a:cubicBezTo>
                <a:cubicBezTo>
                  <a:pt x="115614" y="888124"/>
                  <a:pt x="117169" y="735551"/>
                  <a:pt x="126124" y="583324"/>
                </a:cubicBezTo>
                <a:cubicBezTo>
                  <a:pt x="127663" y="557156"/>
                  <a:pt x="159148" y="424178"/>
                  <a:pt x="173421" y="409904"/>
                </a:cubicBezTo>
                <a:lnTo>
                  <a:pt x="204952" y="378372"/>
                </a:lnTo>
                <a:cubicBezTo>
                  <a:pt x="210207" y="362607"/>
                  <a:pt x="212647" y="345603"/>
                  <a:pt x="220718" y="331076"/>
                </a:cubicBezTo>
                <a:cubicBezTo>
                  <a:pt x="239122" y="297949"/>
                  <a:pt x="283780" y="236483"/>
                  <a:pt x="283780" y="236483"/>
                </a:cubicBezTo>
                <a:cubicBezTo>
                  <a:pt x="314471" y="144407"/>
                  <a:pt x="275531" y="228965"/>
                  <a:pt x="346842" y="157655"/>
                </a:cubicBezTo>
                <a:cubicBezTo>
                  <a:pt x="411218" y="93280"/>
                  <a:pt x="338959" y="91966"/>
                  <a:pt x="472966" y="47297"/>
                </a:cubicBezTo>
                <a:lnTo>
                  <a:pt x="567559" y="15766"/>
                </a:lnTo>
                <a:cubicBezTo>
                  <a:pt x="798240" y="41396"/>
                  <a:pt x="661861" y="31531"/>
                  <a:pt x="977462" y="3153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3872753" y="1376650"/>
            <a:ext cx="1742739" cy="2528376"/>
          </a:xfrm>
          <a:custGeom>
            <a:avLst/>
            <a:gdLst>
              <a:gd name="connsiteX0" fmla="*/ 602428 w 1742739"/>
              <a:gd name="connsiteY0" fmla="*/ 21844 h 2528376"/>
              <a:gd name="connsiteX1" fmla="*/ 656216 w 1742739"/>
              <a:gd name="connsiteY1" fmla="*/ 329 h 2528376"/>
              <a:gd name="connsiteX2" fmla="*/ 753035 w 1742739"/>
              <a:gd name="connsiteY2" fmla="*/ 21844 h 2528376"/>
              <a:gd name="connsiteX3" fmla="*/ 806823 w 1742739"/>
              <a:gd name="connsiteY3" fmla="*/ 54117 h 2528376"/>
              <a:gd name="connsiteX4" fmla="*/ 860612 w 1742739"/>
              <a:gd name="connsiteY4" fmla="*/ 97148 h 2528376"/>
              <a:gd name="connsiteX5" fmla="*/ 871369 w 1742739"/>
              <a:gd name="connsiteY5" fmla="*/ 129421 h 2528376"/>
              <a:gd name="connsiteX6" fmla="*/ 935915 w 1742739"/>
              <a:gd name="connsiteY6" fmla="*/ 215482 h 2528376"/>
              <a:gd name="connsiteX7" fmla="*/ 978946 w 1742739"/>
              <a:gd name="connsiteY7" fmla="*/ 312301 h 2528376"/>
              <a:gd name="connsiteX8" fmla="*/ 1021976 w 1742739"/>
              <a:gd name="connsiteY8" fmla="*/ 398362 h 2528376"/>
              <a:gd name="connsiteX9" fmla="*/ 1032734 w 1742739"/>
              <a:gd name="connsiteY9" fmla="*/ 452150 h 2528376"/>
              <a:gd name="connsiteX10" fmla="*/ 1011219 w 1742739"/>
              <a:gd name="connsiteY10" fmla="*/ 635030 h 2528376"/>
              <a:gd name="connsiteX11" fmla="*/ 1065007 w 1742739"/>
              <a:gd name="connsiteY11" fmla="*/ 688818 h 2528376"/>
              <a:gd name="connsiteX12" fmla="*/ 1086522 w 1742739"/>
              <a:gd name="connsiteY12" fmla="*/ 721091 h 2528376"/>
              <a:gd name="connsiteX13" fmla="*/ 1108038 w 1742739"/>
              <a:gd name="connsiteY13" fmla="*/ 742606 h 2528376"/>
              <a:gd name="connsiteX14" fmla="*/ 1118795 w 1742739"/>
              <a:gd name="connsiteY14" fmla="*/ 774879 h 2528376"/>
              <a:gd name="connsiteX15" fmla="*/ 1161826 w 1742739"/>
              <a:gd name="connsiteY15" fmla="*/ 828668 h 2528376"/>
              <a:gd name="connsiteX16" fmla="*/ 1151068 w 1742739"/>
              <a:gd name="connsiteY16" fmla="*/ 968517 h 2528376"/>
              <a:gd name="connsiteX17" fmla="*/ 1140311 w 1742739"/>
              <a:gd name="connsiteY17" fmla="*/ 1000790 h 2528376"/>
              <a:gd name="connsiteX18" fmla="*/ 1151068 w 1742739"/>
              <a:gd name="connsiteY18" fmla="*/ 1097609 h 2528376"/>
              <a:gd name="connsiteX19" fmla="*/ 1161826 w 1742739"/>
              <a:gd name="connsiteY19" fmla="*/ 1129882 h 2528376"/>
              <a:gd name="connsiteX20" fmla="*/ 1226372 w 1742739"/>
              <a:gd name="connsiteY20" fmla="*/ 1183670 h 2528376"/>
              <a:gd name="connsiteX21" fmla="*/ 1290918 w 1742739"/>
              <a:gd name="connsiteY21" fmla="*/ 1237458 h 2528376"/>
              <a:gd name="connsiteX22" fmla="*/ 1323191 w 1742739"/>
              <a:gd name="connsiteY22" fmla="*/ 1248216 h 2528376"/>
              <a:gd name="connsiteX23" fmla="*/ 1355463 w 1742739"/>
              <a:gd name="connsiteY23" fmla="*/ 1269731 h 2528376"/>
              <a:gd name="connsiteX24" fmla="*/ 1420009 w 1742739"/>
              <a:gd name="connsiteY24" fmla="*/ 1291246 h 2528376"/>
              <a:gd name="connsiteX25" fmla="*/ 1452282 w 1742739"/>
              <a:gd name="connsiteY25" fmla="*/ 1312762 h 2528376"/>
              <a:gd name="connsiteX26" fmla="*/ 1549101 w 1742739"/>
              <a:gd name="connsiteY26" fmla="*/ 1334277 h 2528376"/>
              <a:gd name="connsiteX27" fmla="*/ 1613647 w 1742739"/>
              <a:gd name="connsiteY27" fmla="*/ 1355792 h 2528376"/>
              <a:gd name="connsiteX28" fmla="*/ 1678193 w 1742739"/>
              <a:gd name="connsiteY28" fmla="*/ 1398823 h 2528376"/>
              <a:gd name="connsiteX29" fmla="*/ 1731981 w 1742739"/>
              <a:gd name="connsiteY29" fmla="*/ 1463369 h 2528376"/>
              <a:gd name="connsiteX30" fmla="*/ 1742739 w 1742739"/>
              <a:gd name="connsiteY30" fmla="*/ 1495642 h 2528376"/>
              <a:gd name="connsiteX31" fmla="*/ 1731981 w 1742739"/>
              <a:gd name="connsiteY31" fmla="*/ 1624734 h 2528376"/>
              <a:gd name="connsiteX32" fmla="*/ 1721223 w 1742739"/>
              <a:gd name="connsiteY32" fmla="*/ 1657006 h 2528376"/>
              <a:gd name="connsiteX33" fmla="*/ 1699708 w 1742739"/>
              <a:gd name="connsiteY33" fmla="*/ 1678522 h 2528376"/>
              <a:gd name="connsiteX34" fmla="*/ 1645920 w 1742739"/>
              <a:gd name="connsiteY34" fmla="*/ 1775341 h 2528376"/>
              <a:gd name="connsiteX35" fmla="*/ 1613647 w 1742739"/>
              <a:gd name="connsiteY35" fmla="*/ 1796856 h 2528376"/>
              <a:gd name="connsiteX36" fmla="*/ 1549101 w 1742739"/>
              <a:gd name="connsiteY36" fmla="*/ 1850644 h 2528376"/>
              <a:gd name="connsiteX37" fmla="*/ 1527586 w 1742739"/>
              <a:gd name="connsiteY37" fmla="*/ 1882917 h 2528376"/>
              <a:gd name="connsiteX38" fmla="*/ 1484555 w 1742739"/>
              <a:gd name="connsiteY38" fmla="*/ 1893675 h 2528376"/>
              <a:gd name="connsiteX39" fmla="*/ 1420009 w 1742739"/>
              <a:gd name="connsiteY39" fmla="*/ 1915190 h 2528376"/>
              <a:gd name="connsiteX40" fmla="*/ 1344706 w 1742739"/>
              <a:gd name="connsiteY40" fmla="*/ 1936705 h 2528376"/>
              <a:gd name="connsiteX41" fmla="*/ 1323191 w 1742739"/>
              <a:gd name="connsiteY41" fmla="*/ 1958221 h 2528376"/>
              <a:gd name="connsiteX42" fmla="*/ 1290918 w 1742739"/>
              <a:gd name="connsiteY42" fmla="*/ 1979736 h 2528376"/>
              <a:gd name="connsiteX43" fmla="*/ 1280160 w 1742739"/>
              <a:gd name="connsiteY43" fmla="*/ 2012009 h 2528376"/>
              <a:gd name="connsiteX44" fmla="*/ 1258645 w 1742739"/>
              <a:gd name="connsiteY44" fmla="*/ 2044282 h 2528376"/>
              <a:gd name="connsiteX45" fmla="*/ 1237129 w 1742739"/>
              <a:gd name="connsiteY45" fmla="*/ 2130343 h 2528376"/>
              <a:gd name="connsiteX46" fmla="*/ 1215614 w 1742739"/>
              <a:gd name="connsiteY46" fmla="*/ 2205646 h 2528376"/>
              <a:gd name="connsiteX47" fmla="*/ 1204856 w 1742739"/>
              <a:gd name="connsiteY47" fmla="*/ 2270192 h 2528376"/>
              <a:gd name="connsiteX48" fmla="*/ 1183341 w 1742739"/>
              <a:gd name="connsiteY48" fmla="*/ 2367011 h 2528376"/>
              <a:gd name="connsiteX49" fmla="*/ 1151068 w 1742739"/>
              <a:gd name="connsiteY49" fmla="*/ 2388526 h 2528376"/>
              <a:gd name="connsiteX50" fmla="*/ 1129553 w 1742739"/>
              <a:gd name="connsiteY50" fmla="*/ 2420799 h 2528376"/>
              <a:gd name="connsiteX51" fmla="*/ 1075765 w 1742739"/>
              <a:gd name="connsiteY51" fmla="*/ 2463830 h 2528376"/>
              <a:gd name="connsiteX52" fmla="*/ 1043492 w 1742739"/>
              <a:gd name="connsiteY52" fmla="*/ 2474588 h 2528376"/>
              <a:gd name="connsiteX53" fmla="*/ 957431 w 1742739"/>
              <a:gd name="connsiteY53" fmla="*/ 2517618 h 2528376"/>
              <a:gd name="connsiteX54" fmla="*/ 925158 w 1742739"/>
              <a:gd name="connsiteY54" fmla="*/ 2528376 h 2528376"/>
              <a:gd name="connsiteX55" fmla="*/ 839096 w 1742739"/>
              <a:gd name="connsiteY55" fmla="*/ 2506861 h 2528376"/>
              <a:gd name="connsiteX56" fmla="*/ 785308 w 1742739"/>
              <a:gd name="connsiteY56" fmla="*/ 2474588 h 2528376"/>
              <a:gd name="connsiteX57" fmla="*/ 763793 w 1742739"/>
              <a:gd name="connsiteY57" fmla="*/ 2453072 h 2528376"/>
              <a:gd name="connsiteX58" fmla="*/ 720762 w 1742739"/>
              <a:gd name="connsiteY58" fmla="*/ 2356254 h 2528376"/>
              <a:gd name="connsiteX59" fmla="*/ 699247 w 1742739"/>
              <a:gd name="connsiteY59" fmla="*/ 2270192 h 2528376"/>
              <a:gd name="connsiteX60" fmla="*/ 634701 w 1742739"/>
              <a:gd name="connsiteY60" fmla="*/ 2248677 h 2528376"/>
              <a:gd name="connsiteX61" fmla="*/ 580913 w 1742739"/>
              <a:gd name="connsiteY61" fmla="*/ 2291708 h 2528376"/>
              <a:gd name="connsiteX62" fmla="*/ 548640 w 1742739"/>
              <a:gd name="connsiteY62" fmla="*/ 2302465 h 2528376"/>
              <a:gd name="connsiteX63" fmla="*/ 441063 w 1742739"/>
              <a:gd name="connsiteY63" fmla="*/ 2388526 h 2528376"/>
              <a:gd name="connsiteX64" fmla="*/ 376518 w 1742739"/>
              <a:gd name="connsiteY64" fmla="*/ 2410042 h 2528376"/>
              <a:gd name="connsiteX65" fmla="*/ 139849 w 1742739"/>
              <a:gd name="connsiteY65" fmla="*/ 2399284 h 2528376"/>
              <a:gd name="connsiteX66" fmla="*/ 107576 w 1742739"/>
              <a:gd name="connsiteY66" fmla="*/ 2323981 h 2528376"/>
              <a:gd name="connsiteX67" fmla="*/ 86061 w 1742739"/>
              <a:gd name="connsiteY67" fmla="*/ 2205646 h 2528376"/>
              <a:gd name="connsiteX68" fmla="*/ 75303 w 1742739"/>
              <a:gd name="connsiteY68" fmla="*/ 2087312 h 2528376"/>
              <a:gd name="connsiteX69" fmla="*/ 43031 w 1742739"/>
              <a:gd name="connsiteY69" fmla="*/ 1968978 h 2528376"/>
              <a:gd name="connsiteX70" fmla="*/ 32273 w 1742739"/>
              <a:gd name="connsiteY70" fmla="*/ 1936705 h 2528376"/>
              <a:gd name="connsiteX71" fmla="*/ 21515 w 1742739"/>
              <a:gd name="connsiteY71" fmla="*/ 1904432 h 2528376"/>
              <a:gd name="connsiteX72" fmla="*/ 10758 w 1742739"/>
              <a:gd name="connsiteY72" fmla="*/ 1872159 h 2528376"/>
              <a:gd name="connsiteX73" fmla="*/ 0 w 1742739"/>
              <a:gd name="connsiteY73" fmla="*/ 1796856 h 2528376"/>
              <a:gd name="connsiteX74" fmla="*/ 21515 w 1742739"/>
              <a:gd name="connsiteY74" fmla="*/ 1646249 h 2528376"/>
              <a:gd name="connsiteX75" fmla="*/ 43031 w 1742739"/>
              <a:gd name="connsiteY75" fmla="*/ 1603218 h 2528376"/>
              <a:gd name="connsiteX76" fmla="*/ 75303 w 1742739"/>
              <a:gd name="connsiteY76" fmla="*/ 1538672 h 2528376"/>
              <a:gd name="connsiteX77" fmla="*/ 75303 w 1742739"/>
              <a:gd name="connsiteY77" fmla="*/ 1086851 h 2528376"/>
              <a:gd name="connsiteX78" fmla="*/ 86061 w 1742739"/>
              <a:gd name="connsiteY78" fmla="*/ 1033063 h 2528376"/>
              <a:gd name="connsiteX79" fmla="*/ 96819 w 1742739"/>
              <a:gd name="connsiteY79" fmla="*/ 968517 h 2528376"/>
              <a:gd name="connsiteX80" fmla="*/ 107576 w 1742739"/>
              <a:gd name="connsiteY80" fmla="*/ 893214 h 2528376"/>
              <a:gd name="connsiteX81" fmla="*/ 129092 w 1742739"/>
              <a:gd name="connsiteY81" fmla="*/ 828668 h 2528376"/>
              <a:gd name="connsiteX82" fmla="*/ 139849 w 1742739"/>
              <a:gd name="connsiteY82" fmla="*/ 796395 h 2528376"/>
              <a:gd name="connsiteX83" fmla="*/ 150607 w 1742739"/>
              <a:gd name="connsiteY83" fmla="*/ 731849 h 2528376"/>
              <a:gd name="connsiteX84" fmla="*/ 139849 w 1742739"/>
              <a:gd name="connsiteY84" fmla="*/ 591999 h 2528376"/>
              <a:gd name="connsiteX85" fmla="*/ 129092 w 1742739"/>
              <a:gd name="connsiteY85" fmla="*/ 559726 h 2528376"/>
              <a:gd name="connsiteX86" fmla="*/ 107576 w 1742739"/>
              <a:gd name="connsiteY86" fmla="*/ 462908 h 2528376"/>
              <a:gd name="connsiteX87" fmla="*/ 118334 w 1742739"/>
              <a:gd name="connsiteY87" fmla="*/ 236997 h 2528376"/>
              <a:gd name="connsiteX88" fmla="*/ 161365 w 1742739"/>
              <a:gd name="connsiteY88" fmla="*/ 172451 h 2528376"/>
              <a:gd name="connsiteX89" fmla="*/ 172122 w 1742739"/>
              <a:gd name="connsiteY89" fmla="*/ 140178 h 2528376"/>
              <a:gd name="connsiteX90" fmla="*/ 247426 w 1742739"/>
              <a:gd name="connsiteY90" fmla="*/ 54117 h 2528376"/>
              <a:gd name="connsiteX91" fmla="*/ 279699 w 1742739"/>
              <a:gd name="connsiteY91" fmla="*/ 43359 h 2528376"/>
              <a:gd name="connsiteX92" fmla="*/ 344245 w 1742739"/>
              <a:gd name="connsiteY92" fmla="*/ 11086 h 2528376"/>
              <a:gd name="connsiteX93" fmla="*/ 494852 w 1742739"/>
              <a:gd name="connsiteY93" fmla="*/ 21844 h 2528376"/>
              <a:gd name="connsiteX94" fmla="*/ 602428 w 1742739"/>
              <a:gd name="connsiteY94" fmla="*/ 11086 h 2528376"/>
              <a:gd name="connsiteX95" fmla="*/ 688489 w 1742739"/>
              <a:gd name="connsiteY95" fmla="*/ 21844 h 2528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742739" h="2528376">
                <a:moveTo>
                  <a:pt x="602428" y="21844"/>
                </a:moveTo>
                <a:cubicBezTo>
                  <a:pt x="620357" y="14672"/>
                  <a:pt x="636985" y="2077"/>
                  <a:pt x="656216" y="329"/>
                </a:cubicBezTo>
                <a:cubicBezTo>
                  <a:pt x="685970" y="-2376"/>
                  <a:pt x="723972" y="12156"/>
                  <a:pt x="753035" y="21844"/>
                </a:cubicBezTo>
                <a:cubicBezTo>
                  <a:pt x="795060" y="63867"/>
                  <a:pt x="750964" y="26187"/>
                  <a:pt x="806823" y="54117"/>
                </a:cubicBezTo>
                <a:cubicBezTo>
                  <a:pt x="833966" y="67689"/>
                  <a:pt x="840599" y="77135"/>
                  <a:pt x="860612" y="97148"/>
                </a:cubicBezTo>
                <a:cubicBezTo>
                  <a:pt x="864198" y="107906"/>
                  <a:pt x="865535" y="119697"/>
                  <a:pt x="871369" y="129421"/>
                </a:cubicBezTo>
                <a:cubicBezTo>
                  <a:pt x="909603" y="193143"/>
                  <a:pt x="891255" y="81505"/>
                  <a:pt x="935915" y="215482"/>
                </a:cubicBezTo>
                <a:cubicBezTo>
                  <a:pt x="961520" y="292294"/>
                  <a:pt x="944851" y="261158"/>
                  <a:pt x="978946" y="312301"/>
                </a:cubicBezTo>
                <a:cubicBezTo>
                  <a:pt x="1003668" y="386468"/>
                  <a:pt x="984425" y="360809"/>
                  <a:pt x="1021976" y="398362"/>
                </a:cubicBezTo>
                <a:cubicBezTo>
                  <a:pt x="1025562" y="416291"/>
                  <a:pt x="1032734" y="433866"/>
                  <a:pt x="1032734" y="452150"/>
                </a:cubicBezTo>
                <a:cubicBezTo>
                  <a:pt x="1032734" y="579368"/>
                  <a:pt x="1035285" y="562827"/>
                  <a:pt x="1011219" y="635030"/>
                </a:cubicBezTo>
                <a:cubicBezTo>
                  <a:pt x="1068592" y="721091"/>
                  <a:pt x="993290" y="617101"/>
                  <a:pt x="1065007" y="688818"/>
                </a:cubicBezTo>
                <a:cubicBezTo>
                  <a:pt x="1074149" y="697960"/>
                  <a:pt x="1078445" y="710995"/>
                  <a:pt x="1086522" y="721091"/>
                </a:cubicBezTo>
                <a:cubicBezTo>
                  <a:pt x="1092858" y="729011"/>
                  <a:pt x="1100866" y="735434"/>
                  <a:pt x="1108038" y="742606"/>
                </a:cubicBezTo>
                <a:cubicBezTo>
                  <a:pt x="1111624" y="753364"/>
                  <a:pt x="1113724" y="764737"/>
                  <a:pt x="1118795" y="774879"/>
                </a:cubicBezTo>
                <a:cubicBezTo>
                  <a:pt x="1132364" y="802017"/>
                  <a:pt x="1141816" y="808657"/>
                  <a:pt x="1161826" y="828668"/>
                </a:cubicBezTo>
                <a:cubicBezTo>
                  <a:pt x="1158240" y="875284"/>
                  <a:pt x="1156867" y="922124"/>
                  <a:pt x="1151068" y="968517"/>
                </a:cubicBezTo>
                <a:cubicBezTo>
                  <a:pt x="1149662" y="979769"/>
                  <a:pt x="1140311" y="989450"/>
                  <a:pt x="1140311" y="1000790"/>
                </a:cubicBezTo>
                <a:cubicBezTo>
                  <a:pt x="1140311" y="1033262"/>
                  <a:pt x="1145730" y="1065579"/>
                  <a:pt x="1151068" y="1097609"/>
                </a:cubicBezTo>
                <a:cubicBezTo>
                  <a:pt x="1152932" y="1108794"/>
                  <a:pt x="1155536" y="1120447"/>
                  <a:pt x="1161826" y="1129882"/>
                </a:cubicBezTo>
                <a:cubicBezTo>
                  <a:pt x="1185399" y="1165241"/>
                  <a:pt x="1196604" y="1158863"/>
                  <a:pt x="1226372" y="1183670"/>
                </a:cubicBezTo>
                <a:cubicBezTo>
                  <a:pt x="1262061" y="1213411"/>
                  <a:pt x="1250852" y="1217425"/>
                  <a:pt x="1290918" y="1237458"/>
                </a:cubicBezTo>
                <a:cubicBezTo>
                  <a:pt x="1301060" y="1242529"/>
                  <a:pt x="1313049" y="1243145"/>
                  <a:pt x="1323191" y="1248216"/>
                </a:cubicBezTo>
                <a:cubicBezTo>
                  <a:pt x="1334755" y="1253998"/>
                  <a:pt x="1343649" y="1264480"/>
                  <a:pt x="1355463" y="1269731"/>
                </a:cubicBezTo>
                <a:cubicBezTo>
                  <a:pt x="1376187" y="1278942"/>
                  <a:pt x="1420009" y="1291246"/>
                  <a:pt x="1420009" y="1291246"/>
                </a:cubicBezTo>
                <a:cubicBezTo>
                  <a:pt x="1430767" y="1298418"/>
                  <a:pt x="1440718" y="1306980"/>
                  <a:pt x="1452282" y="1312762"/>
                </a:cubicBezTo>
                <a:cubicBezTo>
                  <a:pt x="1483056" y="1328149"/>
                  <a:pt x="1516058" y="1326016"/>
                  <a:pt x="1549101" y="1334277"/>
                </a:cubicBezTo>
                <a:cubicBezTo>
                  <a:pt x="1571103" y="1339777"/>
                  <a:pt x="1613647" y="1355792"/>
                  <a:pt x="1613647" y="1355792"/>
                </a:cubicBezTo>
                <a:cubicBezTo>
                  <a:pt x="1716601" y="1458746"/>
                  <a:pt x="1584781" y="1336548"/>
                  <a:pt x="1678193" y="1398823"/>
                </a:cubicBezTo>
                <a:cubicBezTo>
                  <a:pt x="1696038" y="1410719"/>
                  <a:pt x="1722058" y="1443523"/>
                  <a:pt x="1731981" y="1463369"/>
                </a:cubicBezTo>
                <a:cubicBezTo>
                  <a:pt x="1737052" y="1473511"/>
                  <a:pt x="1739153" y="1484884"/>
                  <a:pt x="1742739" y="1495642"/>
                </a:cubicBezTo>
                <a:cubicBezTo>
                  <a:pt x="1739153" y="1538673"/>
                  <a:pt x="1737688" y="1581933"/>
                  <a:pt x="1731981" y="1624734"/>
                </a:cubicBezTo>
                <a:cubicBezTo>
                  <a:pt x="1730482" y="1635974"/>
                  <a:pt x="1727057" y="1647283"/>
                  <a:pt x="1721223" y="1657006"/>
                </a:cubicBezTo>
                <a:cubicBezTo>
                  <a:pt x="1716005" y="1665703"/>
                  <a:pt x="1706880" y="1671350"/>
                  <a:pt x="1699708" y="1678522"/>
                </a:cubicBezTo>
                <a:cubicBezTo>
                  <a:pt x="1688498" y="1712154"/>
                  <a:pt x="1677628" y="1754203"/>
                  <a:pt x="1645920" y="1775341"/>
                </a:cubicBezTo>
                <a:cubicBezTo>
                  <a:pt x="1635162" y="1782513"/>
                  <a:pt x="1623579" y="1788579"/>
                  <a:pt x="1613647" y="1796856"/>
                </a:cubicBezTo>
                <a:cubicBezTo>
                  <a:pt x="1530817" y="1865881"/>
                  <a:pt x="1629229" y="1797226"/>
                  <a:pt x="1549101" y="1850644"/>
                </a:cubicBezTo>
                <a:cubicBezTo>
                  <a:pt x="1541929" y="1861402"/>
                  <a:pt x="1538344" y="1875745"/>
                  <a:pt x="1527586" y="1882917"/>
                </a:cubicBezTo>
                <a:cubicBezTo>
                  <a:pt x="1515284" y="1891118"/>
                  <a:pt x="1498717" y="1889427"/>
                  <a:pt x="1484555" y="1893675"/>
                </a:cubicBezTo>
                <a:cubicBezTo>
                  <a:pt x="1462832" y="1900192"/>
                  <a:pt x="1442011" y="1909689"/>
                  <a:pt x="1420009" y="1915190"/>
                </a:cubicBezTo>
                <a:cubicBezTo>
                  <a:pt x="1365978" y="1928698"/>
                  <a:pt x="1391005" y="1921273"/>
                  <a:pt x="1344706" y="1936705"/>
                </a:cubicBezTo>
                <a:cubicBezTo>
                  <a:pt x="1337534" y="1943877"/>
                  <a:pt x="1331111" y="1951885"/>
                  <a:pt x="1323191" y="1958221"/>
                </a:cubicBezTo>
                <a:cubicBezTo>
                  <a:pt x="1313095" y="1966298"/>
                  <a:pt x="1298995" y="1969640"/>
                  <a:pt x="1290918" y="1979736"/>
                </a:cubicBezTo>
                <a:cubicBezTo>
                  <a:pt x="1283834" y="1988591"/>
                  <a:pt x="1285231" y="2001867"/>
                  <a:pt x="1280160" y="2012009"/>
                </a:cubicBezTo>
                <a:cubicBezTo>
                  <a:pt x="1274378" y="2023573"/>
                  <a:pt x="1265817" y="2033524"/>
                  <a:pt x="1258645" y="2044282"/>
                </a:cubicBezTo>
                <a:cubicBezTo>
                  <a:pt x="1251473" y="2072969"/>
                  <a:pt x="1246479" y="2102290"/>
                  <a:pt x="1237129" y="2130343"/>
                </a:cubicBezTo>
                <a:cubicBezTo>
                  <a:pt x="1226878" y="2161098"/>
                  <a:pt x="1222367" y="2171883"/>
                  <a:pt x="1215614" y="2205646"/>
                </a:cubicBezTo>
                <a:cubicBezTo>
                  <a:pt x="1211336" y="2227035"/>
                  <a:pt x="1208758" y="2248732"/>
                  <a:pt x="1204856" y="2270192"/>
                </a:cubicBezTo>
                <a:cubicBezTo>
                  <a:pt x="1204648" y="2271336"/>
                  <a:pt x="1187660" y="2360533"/>
                  <a:pt x="1183341" y="2367011"/>
                </a:cubicBezTo>
                <a:cubicBezTo>
                  <a:pt x="1176169" y="2377769"/>
                  <a:pt x="1161826" y="2381354"/>
                  <a:pt x="1151068" y="2388526"/>
                </a:cubicBezTo>
                <a:cubicBezTo>
                  <a:pt x="1143896" y="2399284"/>
                  <a:pt x="1137630" y="2410703"/>
                  <a:pt x="1129553" y="2420799"/>
                </a:cubicBezTo>
                <a:cubicBezTo>
                  <a:pt x="1116211" y="2437478"/>
                  <a:pt x="1094406" y="2454510"/>
                  <a:pt x="1075765" y="2463830"/>
                </a:cubicBezTo>
                <a:cubicBezTo>
                  <a:pt x="1065623" y="2468901"/>
                  <a:pt x="1054250" y="2471002"/>
                  <a:pt x="1043492" y="2474588"/>
                </a:cubicBezTo>
                <a:cubicBezTo>
                  <a:pt x="1005939" y="2512139"/>
                  <a:pt x="1031598" y="2492895"/>
                  <a:pt x="957431" y="2517618"/>
                </a:cubicBezTo>
                <a:lnTo>
                  <a:pt x="925158" y="2528376"/>
                </a:lnTo>
                <a:cubicBezTo>
                  <a:pt x="896471" y="2521204"/>
                  <a:pt x="860005" y="2527771"/>
                  <a:pt x="839096" y="2506861"/>
                </a:cubicBezTo>
                <a:cubicBezTo>
                  <a:pt x="809563" y="2477327"/>
                  <a:pt x="827203" y="2488552"/>
                  <a:pt x="785308" y="2474588"/>
                </a:cubicBezTo>
                <a:cubicBezTo>
                  <a:pt x="778136" y="2467416"/>
                  <a:pt x="770129" y="2460992"/>
                  <a:pt x="763793" y="2453072"/>
                </a:cubicBezTo>
                <a:cubicBezTo>
                  <a:pt x="738107" y="2420963"/>
                  <a:pt x="731617" y="2399677"/>
                  <a:pt x="720762" y="2356254"/>
                </a:cubicBezTo>
                <a:cubicBezTo>
                  <a:pt x="713590" y="2327567"/>
                  <a:pt x="727300" y="2279543"/>
                  <a:pt x="699247" y="2270192"/>
                </a:cubicBezTo>
                <a:lnTo>
                  <a:pt x="634701" y="2248677"/>
                </a:lnTo>
                <a:cubicBezTo>
                  <a:pt x="553579" y="2275718"/>
                  <a:pt x="650429" y="2236096"/>
                  <a:pt x="580913" y="2291708"/>
                </a:cubicBezTo>
                <a:cubicBezTo>
                  <a:pt x="572058" y="2298792"/>
                  <a:pt x="559398" y="2298879"/>
                  <a:pt x="548640" y="2302465"/>
                </a:cubicBezTo>
                <a:cubicBezTo>
                  <a:pt x="519260" y="2331845"/>
                  <a:pt x="481777" y="2374954"/>
                  <a:pt x="441063" y="2388526"/>
                </a:cubicBezTo>
                <a:lnTo>
                  <a:pt x="376518" y="2410042"/>
                </a:lnTo>
                <a:cubicBezTo>
                  <a:pt x="297628" y="2406456"/>
                  <a:pt x="217160" y="2415390"/>
                  <a:pt x="139849" y="2399284"/>
                </a:cubicBezTo>
                <a:cubicBezTo>
                  <a:pt x="131730" y="2397593"/>
                  <a:pt x="110347" y="2335064"/>
                  <a:pt x="107576" y="2323981"/>
                </a:cubicBezTo>
                <a:cubicBezTo>
                  <a:pt x="102294" y="2302853"/>
                  <a:pt x="88191" y="2223751"/>
                  <a:pt x="86061" y="2205646"/>
                </a:cubicBezTo>
                <a:cubicBezTo>
                  <a:pt x="81433" y="2166310"/>
                  <a:pt x="80216" y="2126613"/>
                  <a:pt x="75303" y="2087312"/>
                </a:cubicBezTo>
                <a:cubicBezTo>
                  <a:pt x="69221" y="2038653"/>
                  <a:pt x="59013" y="2016925"/>
                  <a:pt x="43031" y="1968978"/>
                </a:cubicBezTo>
                <a:lnTo>
                  <a:pt x="32273" y="1936705"/>
                </a:lnTo>
                <a:lnTo>
                  <a:pt x="21515" y="1904432"/>
                </a:lnTo>
                <a:lnTo>
                  <a:pt x="10758" y="1872159"/>
                </a:lnTo>
                <a:cubicBezTo>
                  <a:pt x="7172" y="1847058"/>
                  <a:pt x="0" y="1822212"/>
                  <a:pt x="0" y="1796856"/>
                </a:cubicBezTo>
                <a:cubicBezTo>
                  <a:pt x="0" y="1770554"/>
                  <a:pt x="7035" y="1684862"/>
                  <a:pt x="21515" y="1646249"/>
                </a:cubicBezTo>
                <a:cubicBezTo>
                  <a:pt x="27146" y="1631233"/>
                  <a:pt x="36714" y="1617958"/>
                  <a:pt x="43031" y="1603218"/>
                </a:cubicBezTo>
                <a:cubicBezTo>
                  <a:pt x="69756" y="1540860"/>
                  <a:pt x="33953" y="1600698"/>
                  <a:pt x="75303" y="1538672"/>
                </a:cubicBezTo>
                <a:cubicBezTo>
                  <a:pt x="66729" y="1307162"/>
                  <a:pt x="55777" y="1282114"/>
                  <a:pt x="75303" y="1086851"/>
                </a:cubicBezTo>
                <a:cubicBezTo>
                  <a:pt x="77122" y="1068657"/>
                  <a:pt x="82790" y="1051052"/>
                  <a:pt x="86061" y="1033063"/>
                </a:cubicBezTo>
                <a:cubicBezTo>
                  <a:pt x="89963" y="1011603"/>
                  <a:pt x="93502" y="990075"/>
                  <a:pt x="96819" y="968517"/>
                </a:cubicBezTo>
                <a:cubicBezTo>
                  <a:pt x="100674" y="943456"/>
                  <a:pt x="101874" y="917920"/>
                  <a:pt x="107576" y="893214"/>
                </a:cubicBezTo>
                <a:cubicBezTo>
                  <a:pt x="112676" y="871116"/>
                  <a:pt x="121920" y="850183"/>
                  <a:pt x="129092" y="828668"/>
                </a:cubicBezTo>
                <a:cubicBezTo>
                  <a:pt x="132678" y="817910"/>
                  <a:pt x="137985" y="807580"/>
                  <a:pt x="139849" y="796395"/>
                </a:cubicBezTo>
                <a:lnTo>
                  <a:pt x="150607" y="731849"/>
                </a:lnTo>
                <a:cubicBezTo>
                  <a:pt x="147021" y="685232"/>
                  <a:pt x="145648" y="638392"/>
                  <a:pt x="139849" y="591999"/>
                </a:cubicBezTo>
                <a:cubicBezTo>
                  <a:pt x="138443" y="580747"/>
                  <a:pt x="132207" y="570629"/>
                  <a:pt x="129092" y="559726"/>
                </a:cubicBezTo>
                <a:cubicBezTo>
                  <a:pt x="118962" y="524271"/>
                  <a:pt x="114972" y="499889"/>
                  <a:pt x="107576" y="462908"/>
                </a:cubicBezTo>
                <a:cubicBezTo>
                  <a:pt x="111162" y="387604"/>
                  <a:pt x="104606" y="311126"/>
                  <a:pt x="118334" y="236997"/>
                </a:cubicBezTo>
                <a:cubicBezTo>
                  <a:pt x="123043" y="211571"/>
                  <a:pt x="161365" y="172451"/>
                  <a:pt x="161365" y="172451"/>
                </a:cubicBezTo>
                <a:cubicBezTo>
                  <a:pt x="164951" y="161693"/>
                  <a:pt x="166615" y="150091"/>
                  <a:pt x="172122" y="140178"/>
                </a:cubicBezTo>
                <a:cubicBezTo>
                  <a:pt x="196948" y="95491"/>
                  <a:pt x="206326" y="74667"/>
                  <a:pt x="247426" y="54117"/>
                </a:cubicBezTo>
                <a:cubicBezTo>
                  <a:pt x="257568" y="49046"/>
                  <a:pt x="269557" y="48430"/>
                  <a:pt x="279699" y="43359"/>
                </a:cubicBezTo>
                <a:cubicBezTo>
                  <a:pt x="363115" y="1651"/>
                  <a:pt x="263126" y="38127"/>
                  <a:pt x="344245" y="11086"/>
                </a:cubicBezTo>
                <a:cubicBezTo>
                  <a:pt x="394447" y="14672"/>
                  <a:pt x="444522" y="21844"/>
                  <a:pt x="494852" y="21844"/>
                </a:cubicBezTo>
                <a:cubicBezTo>
                  <a:pt x="530890" y="21844"/>
                  <a:pt x="566390" y="11086"/>
                  <a:pt x="602428" y="11086"/>
                </a:cubicBezTo>
                <a:cubicBezTo>
                  <a:pt x="631338" y="11086"/>
                  <a:pt x="688489" y="21844"/>
                  <a:pt x="688489" y="218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1920756" y="4301695"/>
            <a:ext cx="1629268" cy="2518653"/>
          </a:xfrm>
          <a:custGeom>
            <a:avLst/>
            <a:gdLst>
              <a:gd name="connsiteX0" fmla="*/ 962293 w 1629268"/>
              <a:gd name="connsiteY0" fmla="*/ 87425 h 2518653"/>
              <a:gd name="connsiteX1" fmla="*/ 994566 w 1629268"/>
              <a:gd name="connsiteY1" fmla="*/ 1364 h 2518653"/>
              <a:gd name="connsiteX2" fmla="*/ 1069870 w 1629268"/>
              <a:gd name="connsiteY2" fmla="*/ 12121 h 2518653"/>
              <a:gd name="connsiteX3" fmla="*/ 1102143 w 1629268"/>
              <a:gd name="connsiteY3" fmla="*/ 33637 h 2518653"/>
              <a:gd name="connsiteX4" fmla="*/ 1155931 w 1629268"/>
              <a:gd name="connsiteY4" fmla="*/ 98183 h 2518653"/>
              <a:gd name="connsiteX5" fmla="*/ 1188204 w 1629268"/>
              <a:gd name="connsiteY5" fmla="*/ 205759 h 2518653"/>
              <a:gd name="connsiteX6" fmla="*/ 1198962 w 1629268"/>
              <a:gd name="connsiteY6" fmla="*/ 453185 h 2518653"/>
              <a:gd name="connsiteX7" fmla="*/ 1231235 w 1629268"/>
              <a:gd name="connsiteY7" fmla="*/ 474700 h 2518653"/>
              <a:gd name="connsiteX8" fmla="*/ 1285023 w 1629268"/>
              <a:gd name="connsiteY8" fmla="*/ 560761 h 2518653"/>
              <a:gd name="connsiteX9" fmla="*/ 1317296 w 1629268"/>
              <a:gd name="connsiteY9" fmla="*/ 625307 h 2518653"/>
              <a:gd name="connsiteX10" fmla="*/ 1349569 w 1629268"/>
              <a:gd name="connsiteY10" fmla="*/ 679096 h 2518653"/>
              <a:gd name="connsiteX11" fmla="*/ 1392599 w 1629268"/>
              <a:gd name="connsiteY11" fmla="*/ 797430 h 2518653"/>
              <a:gd name="connsiteX12" fmla="*/ 1414115 w 1629268"/>
              <a:gd name="connsiteY12" fmla="*/ 818945 h 2518653"/>
              <a:gd name="connsiteX13" fmla="*/ 1424872 w 1629268"/>
              <a:gd name="connsiteY13" fmla="*/ 851218 h 2518653"/>
              <a:gd name="connsiteX14" fmla="*/ 1467903 w 1629268"/>
              <a:gd name="connsiteY14" fmla="*/ 894249 h 2518653"/>
              <a:gd name="connsiteX15" fmla="*/ 1489418 w 1629268"/>
              <a:gd name="connsiteY15" fmla="*/ 958794 h 2518653"/>
              <a:gd name="connsiteX16" fmla="*/ 1521691 w 1629268"/>
              <a:gd name="connsiteY16" fmla="*/ 1066371 h 2518653"/>
              <a:gd name="connsiteX17" fmla="*/ 1543206 w 1629268"/>
              <a:gd name="connsiteY17" fmla="*/ 1109401 h 2518653"/>
              <a:gd name="connsiteX18" fmla="*/ 1564722 w 1629268"/>
              <a:gd name="connsiteY18" fmla="*/ 1141674 h 2518653"/>
              <a:gd name="connsiteX19" fmla="*/ 1586237 w 1629268"/>
              <a:gd name="connsiteY19" fmla="*/ 1163190 h 2518653"/>
              <a:gd name="connsiteX20" fmla="*/ 1607752 w 1629268"/>
              <a:gd name="connsiteY20" fmla="*/ 1216978 h 2518653"/>
              <a:gd name="connsiteX21" fmla="*/ 1618510 w 1629268"/>
              <a:gd name="connsiteY21" fmla="*/ 1260009 h 2518653"/>
              <a:gd name="connsiteX22" fmla="*/ 1629268 w 1629268"/>
              <a:gd name="connsiteY22" fmla="*/ 1292281 h 2518653"/>
              <a:gd name="connsiteX23" fmla="*/ 1618510 w 1629268"/>
              <a:gd name="connsiteY23" fmla="*/ 1485919 h 2518653"/>
              <a:gd name="connsiteX24" fmla="*/ 1575479 w 1629268"/>
              <a:gd name="connsiteY24" fmla="*/ 1550465 h 2518653"/>
              <a:gd name="connsiteX25" fmla="*/ 1553964 w 1629268"/>
              <a:gd name="connsiteY25" fmla="*/ 1582738 h 2518653"/>
              <a:gd name="connsiteX26" fmla="*/ 1543206 w 1629268"/>
              <a:gd name="connsiteY26" fmla="*/ 1625769 h 2518653"/>
              <a:gd name="connsiteX27" fmla="*/ 1500176 w 1629268"/>
              <a:gd name="connsiteY27" fmla="*/ 1679557 h 2518653"/>
              <a:gd name="connsiteX28" fmla="*/ 1500176 w 1629268"/>
              <a:gd name="connsiteY28" fmla="*/ 1862437 h 2518653"/>
              <a:gd name="connsiteX29" fmla="*/ 1543206 w 1629268"/>
              <a:gd name="connsiteY29" fmla="*/ 1926983 h 2518653"/>
              <a:gd name="connsiteX30" fmla="*/ 1575479 w 1629268"/>
              <a:gd name="connsiteY30" fmla="*/ 2023801 h 2518653"/>
              <a:gd name="connsiteX31" fmla="*/ 1586237 w 1629268"/>
              <a:gd name="connsiteY31" fmla="*/ 2056074 h 2518653"/>
              <a:gd name="connsiteX32" fmla="*/ 1596995 w 1629268"/>
              <a:gd name="connsiteY32" fmla="*/ 2099105 h 2518653"/>
              <a:gd name="connsiteX33" fmla="*/ 1607752 w 1629268"/>
              <a:gd name="connsiteY33" fmla="*/ 2163651 h 2518653"/>
              <a:gd name="connsiteX34" fmla="*/ 1618510 w 1629268"/>
              <a:gd name="connsiteY34" fmla="*/ 2195924 h 2518653"/>
              <a:gd name="connsiteX35" fmla="*/ 1607752 w 1629268"/>
              <a:gd name="connsiteY35" fmla="*/ 2368046 h 2518653"/>
              <a:gd name="connsiteX36" fmla="*/ 1575479 w 1629268"/>
              <a:gd name="connsiteY36" fmla="*/ 2378804 h 2518653"/>
              <a:gd name="connsiteX37" fmla="*/ 1532449 w 1629268"/>
              <a:gd name="connsiteY37" fmla="*/ 2389561 h 2518653"/>
              <a:gd name="connsiteX38" fmla="*/ 1349569 w 1629268"/>
              <a:gd name="connsiteY38" fmla="*/ 2411077 h 2518653"/>
              <a:gd name="connsiteX39" fmla="*/ 1306538 w 1629268"/>
              <a:gd name="connsiteY39" fmla="*/ 2421834 h 2518653"/>
              <a:gd name="connsiteX40" fmla="*/ 1231235 w 1629268"/>
              <a:gd name="connsiteY40" fmla="*/ 2454107 h 2518653"/>
              <a:gd name="connsiteX41" fmla="*/ 1209719 w 1629268"/>
              <a:gd name="connsiteY41" fmla="*/ 2475623 h 2518653"/>
              <a:gd name="connsiteX42" fmla="*/ 1145173 w 1629268"/>
              <a:gd name="connsiteY42" fmla="*/ 2497138 h 2518653"/>
              <a:gd name="connsiteX43" fmla="*/ 962293 w 1629268"/>
              <a:gd name="connsiteY43" fmla="*/ 2486380 h 2518653"/>
              <a:gd name="connsiteX44" fmla="*/ 854717 w 1629268"/>
              <a:gd name="connsiteY44" fmla="*/ 2497138 h 2518653"/>
              <a:gd name="connsiteX45" fmla="*/ 790171 w 1629268"/>
              <a:gd name="connsiteY45" fmla="*/ 2518653 h 2518653"/>
              <a:gd name="connsiteX46" fmla="*/ 628806 w 1629268"/>
              <a:gd name="connsiteY46" fmla="*/ 2486380 h 2518653"/>
              <a:gd name="connsiteX47" fmla="*/ 553503 w 1629268"/>
              <a:gd name="connsiteY47" fmla="*/ 2464865 h 2518653"/>
              <a:gd name="connsiteX48" fmla="*/ 521230 w 1629268"/>
              <a:gd name="connsiteY48" fmla="*/ 2443350 h 2518653"/>
              <a:gd name="connsiteX49" fmla="*/ 456684 w 1629268"/>
              <a:gd name="connsiteY49" fmla="*/ 2421834 h 2518653"/>
              <a:gd name="connsiteX50" fmla="*/ 413653 w 1629268"/>
              <a:gd name="connsiteY50" fmla="*/ 2389561 h 2518653"/>
              <a:gd name="connsiteX51" fmla="*/ 381380 w 1629268"/>
              <a:gd name="connsiteY51" fmla="*/ 2357289 h 2518653"/>
              <a:gd name="connsiteX52" fmla="*/ 338350 w 1629268"/>
              <a:gd name="connsiteY52" fmla="*/ 2335773 h 2518653"/>
              <a:gd name="connsiteX53" fmla="*/ 295319 w 1629268"/>
              <a:gd name="connsiteY53" fmla="*/ 2303500 h 2518653"/>
              <a:gd name="connsiteX54" fmla="*/ 263046 w 1629268"/>
              <a:gd name="connsiteY54" fmla="*/ 2281985 h 2518653"/>
              <a:gd name="connsiteX55" fmla="*/ 220016 w 1629268"/>
              <a:gd name="connsiteY55" fmla="*/ 2238954 h 2518653"/>
              <a:gd name="connsiteX56" fmla="*/ 176985 w 1629268"/>
              <a:gd name="connsiteY56" fmla="*/ 2206681 h 2518653"/>
              <a:gd name="connsiteX57" fmla="*/ 133955 w 1629268"/>
              <a:gd name="connsiteY57" fmla="*/ 2163651 h 2518653"/>
              <a:gd name="connsiteX58" fmla="*/ 90924 w 1629268"/>
              <a:gd name="connsiteY58" fmla="*/ 2142136 h 2518653"/>
              <a:gd name="connsiteX59" fmla="*/ 58651 w 1629268"/>
              <a:gd name="connsiteY59" fmla="*/ 2088347 h 2518653"/>
              <a:gd name="connsiteX60" fmla="*/ 37136 w 1629268"/>
              <a:gd name="connsiteY60" fmla="*/ 2056074 h 2518653"/>
              <a:gd name="connsiteX61" fmla="*/ 15620 w 1629268"/>
              <a:gd name="connsiteY61" fmla="*/ 1991529 h 2518653"/>
              <a:gd name="connsiteX62" fmla="*/ 15620 w 1629268"/>
              <a:gd name="connsiteY62" fmla="*/ 1701072 h 2518653"/>
              <a:gd name="connsiteX63" fmla="*/ 37136 w 1629268"/>
              <a:gd name="connsiteY63" fmla="*/ 1636526 h 2518653"/>
              <a:gd name="connsiteX64" fmla="*/ 58651 w 1629268"/>
              <a:gd name="connsiteY64" fmla="*/ 1571980 h 2518653"/>
              <a:gd name="connsiteX65" fmla="*/ 80166 w 1629268"/>
              <a:gd name="connsiteY65" fmla="*/ 1539707 h 2518653"/>
              <a:gd name="connsiteX66" fmla="*/ 90924 w 1629268"/>
              <a:gd name="connsiteY66" fmla="*/ 1507434 h 2518653"/>
              <a:gd name="connsiteX67" fmla="*/ 112439 w 1629268"/>
              <a:gd name="connsiteY67" fmla="*/ 1475161 h 2518653"/>
              <a:gd name="connsiteX68" fmla="*/ 155470 w 1629268"/>
              <a:gd name="connsiteY68" fmla="*/ 1399858 h 2518653"/>
              <a:gd name="connsiteX69" fmla="*/ 220016 w 1629268"/>
              <a:gd name="connsiteY69" fmla="*/ 1335312 h 2518653"/>
              <a:gd name="connsiteX70" fmla="*/ 263046 w 1629268"/>
              <a:gd name="connsiteY70" fmla="*/ 1303039 h 2518653"/>
              <a:gd name="connsiteX71" fmla="*/ 295319 w 1629268"/>
              <a:gd name="connsiteY71" fmla="*/ 1281524 h 2518653"/>
              <a:gd name="connsiteX72" fmla="*/ 381380 w 1629268"/>
              <a:gd name="connsiteY72" fmla="*/ 1216978 h 2518653"/>
              <a:gd name="connsiteX73" fmla="*/ 402896 w 1629268"/>
              <a:gd name="connsiteY73" fmla="*/ 1173947 h 2518653"/>
              <a:gd name="connsiteX74" fmla="*/ 435169 w 1629268"/>
              <a:gd name="connsiteY74" fmla="*/ 1087886 h 2518653"/>
              <a:gd name="connsiteX75" fmla="*/ 445926 w 1629268"/>
              <a:gd name="connsiteY75" fmla="*/ 1044856 h 2518653"/>
              <a:gd name="connsiteX76" fmla="*/ 467442 w 1629268"/>
              <a:gd name="connsiteY76" fmla="*/ 980310 h 2518653"/>
              <a:gd name="connsiteX77" fmla="*/ 478199 w 1629268"/>
              <a:gd name="connsiteY77" fmla="*/ 270305 h 2518653"/>
              <a:gd name="connsiteX78" fmla="*/ 510472 w 1629268"/>
              <a:gd name="connsiteY78" fmla="*/ 195001 h 2518653"/>
              <a:gd name="connsiteX79" fmla="*/ 531988 w 1629268"/>
              <a:gd name="connsiteY79" fmla="*/ 173486 h 2518653"/>
              <a:gd name="connsiteX80" fmla="*/ 564260 w 1629268"/>
              <a:gd name="connsiteY80" fmla="*/ 151971 h 2518653"/>
              <a:gd name="connsiteX81" fmla="*/ 628806 w 1629268"/>
              <a:gd name="connsiteY81" fmla="*/ 130456 h 2518653"/>
              <a:gd name="connsiteX82" fmla="*/ 714868 w 1629268"/>
              <a:gd name="connsiteY82" fmla="*/ 87425 h 2518653"/>
              <a:gd name="connsiteX83" fmla="*/ 779413 w 1629268"/>
              <a:gd name="connsiteY83" fmla="*/ 65910 h 2518653"/>
              <a:gd name="connsiteX84" fmla="*/ 822444 w 1629268"/>
              <a:gd name="connsiteY84" fmla="*/ 55152 h 2518653"/>
              <a:gd name="connsiteX85" fmla="*/ 854717 w 1629268"/>
              <a:gd name="connsiteY85" fmla="*/ 44394 h 2518653"/>
              <a:gd name="connsiteX86" fmla="*/ 962293 w 1629268"/>
              <a:gd name="connsiteY86" fmla="*/ 33637 h 2518653"/>
              <a:gd name="connsiteX87" fmla="*/ 1048355 w 1629268"/>
              <a:gd name="connsiteY87" fmla="*/ 22879 h 251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629268" h="2518653">
                <a:moveTo>
                  <a:pt x="962293" y="87425"/>
                </a:moveTo>
                <a:cubicBezTo>
                  <a:pt x="963613" y="80827"/>
                  <a:pt x="971376" y="6518"/>
                  <a:pt x="994566" y="1364"/>
                </a:cubicBezTo>
                <a:cubicBezTo>
                  <a:pt x="1019318" y="-4137"/>
                  <a:pt x="1044769" y="8535"/>
                  <a:pt x="1069870" y="12121"/>
                </a:cubicBezTo>
                <a:cubicBezTo>
                  <a:pt x="1080628" y="19293"/>
                  <a:pt x="1092211" y="25360"/>
                  <a:pt x="1102143" y="33637"/>
                </a:cubicBezTo>
                <a:cubicBezTo>
                  <a:pt x="1120026" y="48540"/>
                  <a:pt x="1145975" y="75783"/>
                  <a:pt x="1155931" y="98183"/>
                </a:cubicBezTo>
                <a:cubicBezTo>
                  <a:pt x="1170895" y="131853"/>
                  <a:pt x="1179264" y="169999"/>
                  <a:pt x="1188204" y="205759"/>
                </a:cubicBezTo>
                <a:cubicBezTo>
                  <a:pt x="1191790" y="288234"/>
                  <a:pt x="1185919" y="371669"/>
                  <a:pt x="1198962" y="453185"/>
                </a:cubicBezTo>
                <a:cubicBezTo>
                  <a:pt x="1201005" y="465952"/>
                  <a:pt x="1224383" y="463736"/>
                  <a:pt x="1231235" y="474700"/>
                </a:cubicBezTo>
                <a:cubicBezTo>
                  <a:pt x="1295244" y="577115"/>
                  <a:pt x="1211985" y="512070"/>
                  <a:pt x="1285023" y="560761"/>
                </a:cubicBezTo>
                <a:cubicBezTo>
                  <a:pt x="1312061" y="641880"/>
                  <a:pt x="1275588" y="541891"/>
                  <a:pt x="1317296" y="625307"/>
                </a:cubicBezTo>
                <a:cubicBezTo>
                  <a:pt x="1345227" y="681169"/>
                  <a:pt x="1307542" y="637069"/>
                  <a:pt x="1349569" y="679096"/>
                </a:cubicBezTo>
                <a:cubicBezTo>
                  <a:pt x="1366335" y="746161"/>
                  <a:pt x="1358129" y="754343"/>
                  <a:pt x="1392599" y="797430"/>
                </a:cubicBezTo>
                <a:cubicBezTo>
                  <a:pt x="1398935" y="805350"/>
                  <a:pt x="1406943" y="811773"/>
                  <a:pt x="1414115" y="818945"/>
                </a:cubicBezTo>
                <a:cubicBezTo>
                  <a:pt x="1417701" y="829703"/>
                  <a:pt x="1418281" y="841991"/>
                  <a:pt x="1424872" y="851218"/>
                </a:cubicBezTo>
                <a:cubicBezTo>
                  <a:pt x="1436662" y="867725"/>
                  <a:pt x="1467903" y="894249"/>
                  <a:pt x="1467903" y="894249"/>
                </a:cubicBezTo>
                <a:cubicBezTo>
                  <a:pt x="1475075" y="915764"/>
                  <a:pt x="1483917" y="936792"/>
                  <a:pt x="1489418" y="958794"/>
                </a:cubicBezTo>
                <a:cubicBezTo>
                  <a:pt x="1497139" y="989676"/>
                  <a:pt x="1508597" y="1040183"/>
                  <a:pt x="1521691" y="1066371"/>
                </a:cubicBezTo>
                <a:cubicBezTo>
                  <a:pt x="1528863" y="1080714"/>
                  <a:pt x="1535250" y="1095478"/>
                  <a:pt x="1543206" y="1109401"/>
                </a:cubicBezTo>
                <a:cubicBezTo>
                  <a:pt x="1549621" y="1120627"/>
                  <a:pt x="1556645" y="1131578"/>
                  <a:pt x="1564722" y="1141674"/>
                </a:cubicBezTo>
                <a:cubicBezTo>
                  <a:pt x="1571058" y="1149594"/>
                  <a:pt x="1579065" y="1156018"/>
                  <a:pt x="1586237" y="1163190"/>
                </a:cubicBezTo>
                <a:cubicBezTo>
                  <a:pt x="1593409" y="1181119"/>
                  <a:pt x="1601645" y="1198658"/>
                  <a:pt x="1607752" y="1216978"/>
                </a:cubicBezTo>
                <a:cubicBezTo>
                  <a:pt x="1612427" y="1231004"/>
                  <a:pt x="1614448" y="1245793"/>
                  <a:pt x="1618510" y="1260009"/>
                </a:cubicBezTo>
                <a:cubicBezTo>
                  <a:pt x="1621625" y="1270912"/>
                  <a:pt x="1625682" y="1281524"/>
                  <a:pt x="1629268" y="1292281"/>
                </a:cubicBezTo>
                <a:cubicBezTo>
                  <a:pt x="1625682" y="1356827"/>
                  <a:pt x="1631695" y="1422632"/>
                  <a:pt x="1618510" y="1485919"/>
                </a:cubicBezTo>
                <a:cubicBezTo>
                  <a:pt x="1613236" y="1511234"/>
                  <a:pt x="1589823" y="1528950"/>
                  <a:pt x="1575479" y="1550465"/>
                </a:cubicBezTo>
                <a:lnTo>
                  <a:pt x="1553964" y="1582738"/>
                </a:lnTo>
                <a:cubicBezTo>
                  <a:pt x="1550378" y="1597082"/>
                  <a:pt x="1549030" y="1612179"/>
                  <a:pt x="1543206" y="1625769"/>
                </a:cubicBezTo>
                <a:cubicBezTo>
                  <a:pt x="1533029" y="1649515"/>
                  <a:pt x="1517525" y="1662208"/>
                  <a:pt x="1500176" y="1679557"/>
                </a:cubicBezTo>
                <a:cubicBezTo>
                  <a:pt x="1492165" y="1743643"/>
                  <a:pt x="1478616" y="1797757"/>
                  <a:pt x="1500176" y="1862437"/>
                </a:cubicBezTo>
                <a:cubicBezTo>
                  <a:pt x="1508353" y="1886968"/>
                  <a:pt x="1535029" y="1902452"/>
                  <a:pt x="1543206" y="1926983"/>
                </a:cubicBezTo>
                <a:lnTo>
                  <a:pt x="1575479" y="2023801"/>
                </a:lnTo>
                <a:cubicBezTo>
                  <a:pt x="1579065" y="2034559"/>
                  <a:pt x="1583487" y="2045073"/>
                  <a:pt x="1586237" y="2056074"/>
                </a:cubicBezTo>
                <a:cubicBezTo>
                  <a:pt x="1589823" y="2070418"/>
                  <a:pt x="1594095" y="2084607"/>
                  <a:pt x="1596995" y="2099105"/>
                </a:cubicBezTo>
                <a:cubicBezTo>
                  <a:pt x="1601273" y="2120494"/>
                  <a:pt x="1603020" y="2142358"/>
                  <a:pt x="1607752" y="2163651"/>
                </a:cubicBezTo>
                <a:cubicBezTo>
                  <a:pt x="1610212" y="2174721"/>
                  <a:pt x="1614924" y="2185166"/>
                  <a:pt x="1618510" y="2195924"/>
                </a:cubicBezTo>
                <a:cubicBezTo>
                  <a:pt x="1614924" y="2253298"/>
                  <a:pt x="1620919" y="2312088"/>
                  <a:pt x="1607752" y="2368046"/>
                </a:cubicBezTo>
                <a:cubicBezTo>
                  <a:pt x="1605155" y="2379084"/>
                  <a:pt x="1586382" y="2375689"/>
                  <a:pt x="1575479" y="2378804"/>
                </a:cubicBezTo>
                <a:cubicBezTo>
                  <a:pt x="1561263" y="2382866"/>
                  <a:pt x="1546882" y="2386354"/>
                  <a:pt x="1532449" y="2389561"/>
                </a:cubicBezTo>
                <a:cubicBezTo>
                  <a:pt x="1451696" y="2407506"/>
                  <a:pt x="1460570" y="2401827"/>
                  <a:pt x="1349569" y="2411077"/>
                </a:cubicBezTo>
                <a:cubicBezTo>
                  <a:pt x="1335225" y="2414663"/>
                  <a:pt x="1320754" y="2417772"/>
                  <a:pt x="1306538" y="2421834"/>
                </a:cubicBezTo>
                <a:cubicBezTo>
                  <a:pt x="1281439" y="2429005"/>
                  <a:pt x="1252748" y="2439765"/>
                  <a:pt x="1231235" y="2454107"/>
                </a:cubicBezTo>
                <a:cubicBezTo>
                  <a:pt x="1222796" y="2459733"/>
                  <a:pt x="1218791" y="2471087"/>
                  <a:pt x="1209719" y="2475623"/>
                </a:cubicBezTo>
                <a:cubicBezTo>
                  <a:pt x="1189434" y="2485765"/>
                  <a:pt x="1145173" y="2497138"/>
                  <a:pt x="1145173" y="2497138"/>
                </a:cubicBezTo>
                <a:cubicBezTo>
                  <a:pt x="1084213" y="2493552"/>
                  <a:pt x="1023358" y="2486380"/>
                  <a:pt x="962293" y="2486380"/>
                </a:cubicBezTo>
                <a:cubicBezTo>
                  <a:pt x="926255" y="2486380"/>
                  <a:pt x="890137" y="2490497"/>
                  <a:pt x="854717" y="2497138"/>
                </a:cubicBezTo>
                <a:cubicBezTo>
                  <a:pt x="832426" y="2501318"/>
                  <a:pt x="790171" y="2518653"/>
                  <a:pt x="790171" y="2518653"/>
                </a:cubicBezTo>
                <a:cubicBezTo>
                  <a:pt x="588874" y="2496288"/>
                  <a:pt x="781385" y="2524523"/>
                  <a:pt x="628806" y="2486380"/>
                </a:cubicBezTo>
                <a:cubicBezTo>
                  <a:pt x="615014" y="2482932"/>
                  <a:pt x="568939" y="2472583"/>
                  <a:pt x="553503" y="2464865"/>
                </a:cubicBezTo>
                <a:cubicBezTo>
                  <a:pt x="541939" y="2459083"/>
                  <a:pt x="533045" y="2448601"/>
                  <a:pt x="521230" y="2443350"/>
                </a:cubicBezTo>
                <a:cubicBezTo>
                  <a:pt x="500505" y="2434139"/>
                  <a:pt x="456684" y="2421834"/>
                  <a:pt x="456684" y="2421834"/>
                </a:cubicBezTo>
                <a:cubicBezTo>
                  <a:pt x="442340" y="2411076"/>
                  <a:pt x="427266" y="2401229"/>
                  <a:pt x="413653" y="2389561"/>
                </a:cubicBezTo>
                <a:cubicBezTo>
                  <a:pt x="402102" y="2379660"/>
                  <a:pt x="393760" y="2366132"/>
                  <a:pt x="381380" y="2357289"/>
                </a:cubicBezTo>
                <a:cubicBezTo>
                  <a:pt x="368331" y="2347968"/>
                  <a:pt x="351949" y="2344272"/>
                  <a:pt x="338350" y="2335773"/>
                </a:cubicBezTo>
                <a:cubicBezTo>
                  <a:pt x="323146" y="2326270"/>
                  <a:pt x="309909" y="2313921"/>
                  <a:pt x="295319" y="2303500"/>
                </a:cubicBezTo>
                <a:cubicBezTo>
                  <a:pt x="284798" y="2295985"/>
                  <a:pt x="272862" y="2290399"/>
                  <a:pt x="263046" y="2281985"/>
                </a:cubicBezTo>
                <a:cubicBezTo>
                  <a:pt x="247645" y="2268784"/>
                  <a:pt x="235282" y="2252312"/>
                  <a:pt x="220016" y="2238954"/>
                </a:cubicBezTo>
                <a:cubicBezTo>
                  <a:pt x="206523" y="2227147"/>
                  <a:pt x="190478" y="2218488"/>
                  <a:pt x="176985" y="2206681"/>
                </a:cubicBezTo>
                <a:cubicBezTo>
                  <a:pt x="161719" y="2193324"/>
                  <a:pt x="150183" y="2175822"/>
                  <a:pt x="133955" y="2163651"/>
                </a:cubicBezTo>
                <a:cubicBezTo>
                  <a:pt x="121126" y="2154029"/>
                  <a:pt x="105268" y="2149308"/>
                  <a:pt x="90924" y="2142136"/>
                </a:cubicBezTo>
                <a:cubicBezTo>
                  <a:pt x="48900" y="2100110"/>
                  <a:pt x="86581" y="2144207"/>
                  <a:pt x="58651" y="2088347"/>
                </a:cubicBezTo>
                <a:cubicBezTo>
                  <a:pt x="52869" y="2076783"/>
                  <a:pt x="42387" y="2067889"/>
                  <a:pt x="37136" y="2056074"/>
                </a:cubicBezTo>
                <a:cubicBezTo>
                  <a:pt x="27925" y="2035350"/>
                  <a:pt x="15620" y="1991529"/>
                  <a:pt x="15620" y="1991529"/>
                </a:cubicBezTo>
                <a:cubicBezTo>
                  <a:pt x="-4800" y="1869002"/>
                  <a:pt x="-5611" y="1892149"/>
                  <a:pt x="15620" y="1701072"/>
                </a:cubicBezTo>
                <a:cubicBezTo>
                  <a:pt x="18125" y="1678531"/>
                  <a:pt x="29964" y="1658041"/>
                  <a:pt x="37136" y="1636526"/>
                </a:cubicBezTo>
                <a:cubicBezTo>
                  <a:pt x="37138" y="1636521"/>
                  <a:pt x="58648" y="1571984"/>
                  <a:pt x="58651" y="1571980"/>
                </a:cubicBezTo>
                <a:cubicBezTo>
                  <a:pt x="65823" y="1561222"/>
                  <a:pt x="74384" y="1551271"/>
                  <a:pt x="80166" y="1539707"/>
                </a:cubicBezTo>
                <a:cubicBezTo>
                  <a:pt x="85237" y="1529565"/>
                  <a:pt x="85853" y="1517576"/>
                  <a:pt x="90924" y="1507434"/>
                </a:cubicBezTo>
                <a:cubicBezTo>
                  <a:pt x="96706" y="1495870"/>
                  <a:pt x="106024" y="1486387"/>
                  <a:pt x="112439" y="1475161"/>
                </a:cubicBezTo>
                <a:cubicBezTo>
                  <a:pt x="128020" y="1447894"/>
                  <a:pt x="134506" y="1423442"/>
                  <a:pt x="155470" y="1399858"/>
                </a:cubicBezTo>
                <a:cubicBezTo>
                  <a:pt x="175685" y="1377116"/>
                  <a:pt x="195674" y="1353569"/>
                  <a:pt x="220016" y="1335312"/>
                </a:cubicBezTo>
                <a:cubicBezTo>
                  <a:pt x="234359" y="1324554"/>
                  <a:pt x="248456" y="1313460"/>
                  <a:pt x="263046" y="1303039"/>
                </a:cubicBezTo>
                <a:cubicBezTo>
                  <a:pt x="273567" y="1295524"/>
                  <a:pt x="284863" y="1289128"/>
                  <a:pt x="295319" y="1281524"/>
                </a:cubicBezTo>
                <a:cubicBezTo>
                  <a:pt x="324319" y="1260433"/>
                  <a:pt x="381380" y="1216978"/>
                  <a:pt x="381380" y="1216978"/>
                </a:cubicBezTo>
                <a:cubicBezTo>
                  <a:pt x="388552" y="1202634"/>
                  <a:pt x="397265" y="1188963"/>
                  <a:pt x="402896" y="1173947"/>
                </a:cubicBezTo>
                <a:cubicBezTo>
                  <a:pt x="446838" y="1056770"/>
                  <a:pt x="375265" y="1207692"/>
                  <a:pt x="435169" y="1087886"/>
                </a:cubicBezTo>
                <a:cubicBezTo>
                  <a:pt x="438755" y="1073543"/>
                  <a:pt x="441678" y="1059017"/>
                  <a:pt x="445926" y="1044856"/>
                </a:cubicBezTo>
                <a:cubicBezTo>
                  <a:pt x="452443" y="1023133"/>
                  <a:pt x="467442" y="980310"/>
                  <a:pt x="467442" y="980310"/>
                </a:cubicBezTo>
                <a:cubicBezTo>
                  <a:pt x="471028" y="743642"/>
                  <a:pt x="471439" y="506904"/>
                  <a:pt x="478199" y="270305"/>
                </a:cubicBezTo>
                <a:cubicBezTo>
                  <a:pt x="479079" y="239495"/>
                  <a:pt x="492136" y="217921"/>
                  <a:pt x="510472" y="195001"/>
                </a:cubicBezTo>
                <a:cubicBezTo>
                  <a:pt x="516808" y="187081"/>
                  <a:pt x="524068" y="179822"/>
                  <a:pt x="531988" y="173486"/>
                </a:cubicBezTo>
                <a:cubicBezTo>
                  <a:pt x="542084" y="165410"/>
                  <a:pt x="552446" y="157222"/>
                  <a:pt x="564260" y="151971"/>
                </a:cubicBezTo>
                <a:cubicBezTo>
                  <a:pt x="584984" y="142760"/>
                  <a:pt x="628806" y="130456"/>
                  <a:pt x="628806" y="130456"/>
                </a:cubicBezTo>
                <a:cubicBezTo>
                  <a:pt x="666359" y="92903"/>
                  <a:pt x="640699" y="112148"/>
                  <a:pt x="714868" y="87425"/>
                </a:cubicBezTo>
                <a:lnTo>
                  <a:pt x="779413" y="65910"/>
                </a:lnTo>
                <a:cubicBezTo>
                  <a:pt x="793757" y="62324"/>
                  <a:pt x="808228" y="59214"/>
                  <a:pt x="822444" y="55152"/>
                </a:cubicBezTo>
                <a:cubicBezTo>
                  <a:pt x="833347" y="52037"/>
                  <a:pt x="843509" y="46118"/>
                  <a:pt x="854717" y="44394"/>
                </a:cubicBezTo>
                <a:cubicBezTo>
                  <a:pt x="890335" y="38914"/>
                  <a:pt x="926434" y="37223"/>
                  <a:pt x="962293" y="33637"/>
                </a:cubicBezTo>
                <a:cubicBezTo>
                  <a:pt x="1026631" y="20769"/>
                  <a:pt x="997797" y="22879"/>
                  <a:pt x="1048355" y="2287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5507915" y="3130475"/>
            <a:ext cx="2259106" cy="3636085"/>
          </a:xfrm>
          <a:custGeom>
            <a:avLst/>
            <a:gdLst>
              <a:gd name="connsiteX0" fmla="*/ 1140311 w 2259106"/>
              <a:gd name="connsiteY0" fmla="*/ 139850 h 3636085"/>
              <a:gd name="connsiteX1" fmla="*/ 1194099 w 2259106"/>
              <a:gd name="connsiteY1" fmla="*/ 182880 h 3636085"/>
              <a:gd name="connsiteX2" fmla="*/ 1280160 w 2259106"/>
              <a:gd name="connsiteY2" fmla="*/ 247426 h 3636085"/>
              <a:gd name="connsiteX3" fmla="*/ 1312433 w 2259106"/>
              <a:gd name="connsiteY3" fmla="*/ 258184 h 3636085"/>
              <a:gd name="connsiteX4" fmla="*/ 1366221 w 2259106"/>
              <a:gd name="connsiteY4" fmla="*/ 290457 h 3636085"/>
              <a:gd name="connsiteX5" fmla="*/ 1398494 w 2259106"/>
              <a:gd name="connsiteY5" fmla="*/ 311972 h 3636085"/>
              <a:gd name="connsiteX6" fmla="*/ 1430767 w 2259106"/>
              <a:gd name="connsiteY6" fmla="*/ 322730 h 3636085"/>
              <a:gd name="connsiteX7" fmla="*/ 1527586 w 2259106"/>
              <a:gd name="connsiteY7" fmla="*/ 355003 h 3636085"/>
              <a:gd name="connsiteX8" fmla="*/ 1559859 w 2259106"/>
              <a:gd name="connsiteY8" fmla="*/ 376518 h 3636085"/>
              <a:gd name="connsiteX9" fmla="*/ 1624405 w 2259106"/>
              <a:gd name="connsiteY9" fmla="*/ 398033 h 3636085"/>
              <a:gd name="connsiteX10" fmla="*/ 1645920 w 2259106"/>
              <a:gd name="connsiteY10" fmla="*/ 419549 h 3636085"/>
              <a:gd name="connsiteX11" fmla="*/ 1710466 w 2259106"/>
              <a:gd name="connsiteY11" fmla="*/ 441064 h 3636085"/>
              <a:gd name="connsiteX12" fmla="*/ 1731981 w 2259106"/>
              <a:gd name="connsiteY12" fmla="*/ 473337 h 3636085"/>
              <a:gd name="connsiteX13" fmla="*/ 1796527 w 2259106"/>
              <a:gd name="connsiteY13" fmla="*/ 494852 h 3636085"/>
              <a:gd name="connsiteX14" fmla="*/ 1818043 w 2259106"/>
              <a:gd name="connsiteY14" fmla="*/ 516367 h 3636085"/>
              <a:gd name="connsiteX15" fmla="*/ 1850316 w 2259106"/>
              <a:gd name="connsiteY15" fmla="*/ 527125 h 3636085"/>
              <a:gd name="connsiteX16" fmla="*/ 1893346 w 2259106"/>
              <a:gd name="connsiteY16" fmla="*/ 591671 h 3636085"/>
              <a:gd name="connsiteX17" fmla="*/ 1914861 w 2259106"/>
              <a:gd name="connsiteY17" fmla="*/ 623944 h 3636085"/>
              <a:gd name="connsiteX18" fmla="*/ 1925619 w 2259106"/>
              <a:gd name="connsiteY18" fmla="*/ 656217 h 3636085"/>
              <a:gd name="connsiteX19" fmla="*/ 1947134 w 2259106"/>
              <a:gd name="connsiteY19" fmla="*/ 688490 h 3636085"/>
              <a:gd name="connsiteX20" fmla="*/ 1968650 w 2259106"/>
              <a:gd name="connsiteY20" fmla="*/ 753036 h 3636085"/>
              <a:gd name="connsiteX21" fmla="*/ 1979407 w 2259106"/>
              <a:gd name="connsiteY21" fmla="*/ 1226372 h 3636085"/>
              <a:gd name="connsiteX22" fmla="*/ 1990165 w 2259106"/>
              <a:gd name="connsiteY22" fmla="*/ 1258645 h 3636085"/>
              <a:gd name="connsiteX23" fmla="*/ 2000923 w 2259106"/>
              <a:gd name="connsiteY23" fmla="*/ 1312433 h 3636085"/>
              <a:gd name="connsiteX24" fmla="*/ 1990165 w 2259106"/>
              <a:gd name="connsiteY24" fmla="*/ 1376979 h 3636085"/>
              <a:gd name="connsiteX25" fmla="*/ 1979407 w 2259106"/>
              <a:gd name="connsiteY25" fmla="*/ 1420010 h 3636085"/>
              <a:gd name="connsiteX26" fmla="*/ 1990165 w 2259106"/>
              <a:gd name="connsiteY26" fmla="*/ 1645920 h 3636085"/>
              <a:gd name="connsiteX27" fmla="*/ 2022438 w 2259106"/>
              <a:gd name="connsiteY27" fmla="*/ 1710466 h 3636085"/>
              <a:gd name="connsiteX28" fmla="*/ 2033196 w 2259106"/>
              <a:gd name="connsiteY28" fmla="*/ 1742739 h 3636085"/>
              <a:gd name="connsiteX29" fmla="*/ 2065469 w 2259106"/>
              <a:gd name="connsiteY29" fmla="*/ 1764254 h 3636085"/>
              <a:gd name="connsiteX30" fmla="*/ 2086984 w 2259106"/>
              <a:gd name="connsiteY30" fmla="*/ 1785770 h 3636085"/>
              <a:gd name="connsiteX31" fmla="*/ 2151530 w 2259106"/>
              <a:gd name="connsiteY31" fmla="*/ 1818043 h 3636085"/>
              <a:gd name="connsiteX32" fmla="*/ 2194560 w 2259106"/>
              <a:gd name="connsiteY32" fmla="*/ 1882589 h 3636085"/>
              <a:gd name="connsiteX33" fmla="*/ 2237591 w 2259106"/>
              <a:gd name="connsiteY33" fmla="*/ 1936377 h 3636085"/>
              <a:gd name="connsiteX34" fmla="*/ 2259106 w 2259106"/>
              <a:gd name="connsiteY34" fmla="*/ 2000923 h 3636085"/>
              <a:gd name="connsiteX35" fmla="*/ 2248349 w 2259106"/>
              <a:gd name="connsiteY35" fmla="*/ 2452744 h 3636085"/>
              <a:gd name="connsiteX36" fmla="*/ 2237591 w 2259106"/>
              <a:gd name="connsiteY36" fmla="*/ 2506532 h 3636085"/>
              <a:gd name="connsiteX37" fmla="*/ 2226833 w 2259106"/>
              <a:gd name="connsiteY37" fmla="*/ 2689412 h 3636085"/>
              <a:gd name="connsiteX38" fmla="*/ 2216076 w 2259106"/>
              <a:gd name="connsiteY38" fmla="*/ 2850777 h 3636085"/>
              <a:gd name="connsiteX39" fmla="*/ 2194560 w 2259106"/>
              <a:gd name="connsiteY39" fmla="*/ 3205779 h 3636085"/>
              <a:gd name="connsiteX40" fmla="*/ 2151530 w 2259106"/>
              <a:gd name="connsiteY40" fmla="*/ 3420932 h 3636085"/>
              <a:gd name="connsiteX41" fmla="*/ 2130014 w 2259106"/>
              <a:gd name="connsiteY41" fmla="*/ 3453205 h 3636085"/>
              <a:gd name="connsiteX42" fmla="*/ 2097741 w 2259106"/>
              <a:gd name="connsiteY42" fmla="*/ 3506993 h 3636085"/>
              <a:gd name="connsiteX43" fmla="*/ 2076226 w 2259106"/>
              <a:gd name="connsiteY43" fmla="*/ 3539266 h 3636085"/>
              <a:gd name="connsiteX44" fmla="*/ 2043953 w 2259106"/>
              <a:gd name="connsiteY44" fmla="*/ 3560781 h 3636085"/>
              <a:gd name="connsiteX45" fmla="*/ 2022438 w 2259106"/>
              <a:gd name="connsiteY45" fmla="*/ 3582297 h 3636085"/>
              <a:gd name="connsiteX46" fmla="*/ 1947134 w 2259106"/>
              <a:gd name="connsiteY46" fmla="*/ 3603812 h 3636085"/>
              <a:gd name="connsiteX47" fmla="*/ 1914861 w 2259106"/>
              <a:gd name="connsiteY47" fmla="*/ 3614570 h 3636085"/>
              <a:gd name="connsiteX48" fmla="*/ 1764254 w 2259106"/>
              <a:gd name="connsiteY48" fmla="*/ 3636085 h 3636085"/>
              <a:gd name="connsiteX49" fmla="*/ 1430767 w 2259106"/>
              <a:gd name="connsiteY49" fmla="*/ 3625327 h 3636085"/>
              <a:gd name="connsiteX50" fmla="*/ 1376979 w 2259106"/>
              <a:gd name="connsiteY50" fmla="*/ 3593054 h 3636085"/>
              <a:gd name="connsiteX51" fmla="*/ 1280160 w 2259106"/>
              <a:gd name="connsiteY51" fmla="*/ 3539266 h 3636085"/>
              <a:gd name="connsiteX52" fmla="*/ 1215614 w 2259106"/>
              <a:gd name="connsiteY52" fmla="*/ 3506993 h 3636085"/>
              <a:gd name="connsiteX53" fmla="*/ 1000461 w 2259106"/>
              <a:gd name="connsiteY53" fmla="*/ 3517751 h 3636085"/>
              <a:gd name="connsiteX54" fmla="*/ 537883 w 2259106"/>
              <a:gd name="connsiteY54" fmla="*/ 3496236 h 3636085"/>
              <a:gd name="connsiteX55" fmla="*/ 451821 w 2259106"/>
              <a:gd name="connsiteY55" fmla="*/ 3474720 h 3636085"/>
              <a:gd name="connsiteX56" fmla="*/ 408791 w 2259106"/>
              <a:gd name="connsiteY56" fmla="*/ 3463963 h 3636085"/>
              <a:gd name="connsiteX57" fmla="*/ 376518 w 2259106"/>
              <a:gd name="connsiteY57" fmla="*/ 3453205 h 3636085"/>
              <a:gd name="connsiteX58" fmla="*/ 355003 w 2259106"/>
              <a:gd name="connsiteY58" fmla="*/ 3420932 h 3636085"/>
              <a:gd name="connsiteX59" fmla="*/ 365760 w 2259106"/>
              <a:gd name="connsiteY59" fmla="*/ 3108960 h 3636085"/>
              <a:gd name="connsiteX60" fmla="*/ 387276 w 2259106"/>
              <a:gd name="connsiteY60" fmla="*/ 3012141 h 3636085"/>
              <a:gd name="connsiteX61" fmla="*/ 376518 w 2259106"/>
              <a:gd name="connsiteY61" fmla="*/ 2807746 h 3636085"/>
              <a:gd name="connsiteX62" fmla="*/ 355003 w 2259106"/>
              <a:gd name="connsiteY62" fmla="*/ 2743200 h 3636085"/>
              <a:gd name="connsiteX63" fmla="*/ 344245 w 2259106"/>
              <a:gd name="connsiteY63" fmla="*/ 2710927 h 3636085"/>
              <a:gd name="connsiteX64" fmla="*/ 355003 w 2259106"/>
              <a:gd name="connsiteY64" fmla="*/ 2549563 h 3636085"/>
              <a:gd name="connsiteX65" fmla="*/ 398033 w 2259106"/>
              <a:gd name="connsiteY65" fmla="*/ 2485017 h 3636085"/>
              <a:gd name="connsiteX66" fmla="*/ 408791 w 2259106"/>
              <a:gd name="connsiteY66" fmla="*/ 2452744 h 3636085"/>
              <a:gd name="connsiteX67" fmla="*/ 451821 w 2259106"/>
              <a:gd name="connsiteY67" fmla="*/ 2388198 h 3636085"/>
              <a:gd name="connsiteX68" fmla="*/ 473337 w 2259106"/>
              <a:gd name="connsiteY68" fmla="*/ 2355925 h 3636085"/>
              <a:gd name="connsiteX69" fmla="*/ 494852 w 2259106"/>
              <a:gd name="connsiteY69" fmla="*/ 2291379 h 3636085"/>
              <a:gd name="connsiteX70" fmla="*/ 505610 w 2259106"/>
              <a:gd name="connsiteY70" fmla="*/ 2259106 h 3636085"/>
              <a:gd name="connsiteX71" fmla="*/ 527125 w 2259106"/>
              <a:gd name="connsiteY71" fmla="*/ 2173045 h 3636085"/>
              <a:gd name="connsiteX72" fmla="*/ 516367 w 2259106"/>
              <a:gd name="connsiteY72" fmla="*/ 1947134 h 3636085"/>
              <a:gd name="connsiteX73" fmla="*/ 505610 w 2259106"/>
              <a:gd name="connsiteY73" fmla="*/ 1914861 h 3636085"/>
              <a:gd name="connsiteX74" fmla="*/ 484094 w 2259106"/>
              <a:gd name="connsiteY74" fmla="*/ 1893346 h 3636085"/>
              <a:gd name="connsiteX75" fmla="*/ 441064 w 2259106"/>
              <a:gd name="connsiteY75" fmla="*/ 1871831 h 3636085"/>
              <a:gd name="connsiteX76" fmla="*/ 376518 w 2259106"/>
              <a:gd name="connsiteY76" fmla="*/ 1850316 h 3636085"/>
              <a:gd name="connsiteX77" fmla="*/ 344245 w 2259106"/>
              <a:gd name="connsiteY77" fmla="*/ 1839558 h 3636085"/>
              <a:gd name="connsiteX78" fmla="*/ 301214 w 2259106"/>
              <a:gd name="connsiteY78" fmla="*/ 1828800 h 3636085"/>
              <a:gd name="connsiteX79" fmla="*/ 236669 w 2259106"/>
              <a:gd name="connsiteY79" fmla="*/ 1807285 h 3636085"/>
              <a:gd name="connsiteX80" fmla="*/ 204396 w 2259106"/>
              <a:gd name="connsiteY80" fmla="*/ 1796527 h 3636085"/>
              <a:gd name="connsiteX81" fmla="*/ 150607 w 2259106"/>
              <a:gd name="connsiteY81" fmla="*/ 1764254 h 3636085"/>
              <a:gd name="connsiteX82" fmla="*/ 86061 w 2259106"/>
              <a:gd name="connsiteY82" fmla="*/ 1721224 h 3636085"/>
              <a:gd name="connsiteX83" fmla="*/ 64546 w 2259106"/>
              <a:gd name="connsiteY83" fmla="*/ 1656678 h 3636085"/>
              <a:gd name="connsiteX84" fmla="*/ 53789 w 2259106"/>
              <a:gd name="connsiteY84" fmla="*/ 1624405 h 3636085"/>
              <a:gd name="connsiteX85" fmla="*/ 64546 w 2259106"/>
              <a:gd name="connsiteY85" fmla="*/ 1366221 h 3636085"/>
              <a:gd name="connsiteX86" fmla="*/ 75304 w 2259106"/>
              <a:gd name="connsiteY86" fmla="*/ 1333949 h 3636085"/>
              <a:gd name="connsiteX87" fmla="*/ 96819 w 2259106"/>
              <a:gd name="connsiteY87" fmla="*/ 1301676 h 3636085"/>
              <a:gd name="connsiteX88" fmla="*/ 139850 w 2259106"/>
              <a:gd name="connsiteY88" fmla="*/ 1215614 h 3636085"/>
              <a:gd name="connsiteX89" fmla="*/ 150607 w 2259106"/>
              <a:gd name="connsiteY89" fmla="*/ 914400 h 3636085"/>
              <a:gd name="connsiteX90" fmla="*/ 129092 w 2259106"/>
              <a:gd name="connsiteY90" fmla="*/ 849854 h 3636085"/>
              <a:gd name="connsiteX91" fmla="*/ 53789 w 2259106"/>
              <a:gd name="connsiteY91" fmla="*/ 796066 h 3636085"/>
              <a:gd name="connsiteX92" fmla="*/ 43031 w 2259106"/>
              <a:gd name="connsiteY92" fmla="*/ 763793 h 3636085"/>
              <a:gd name="connsiteX93" fmla="*/ 21516 w 2259106"/>
              <a:gd name="connsiteY93" fmla="*/ 720763 h 3636085"/>
              <a:gd name="connsiteX94" fmla="*/ 10758 w 2259106"/>
              <a:gd name="connsiteY94" fmla="*/ 656217 h 3636085"/>
              <a:gd name="connsiteX95" fmla="*/ 0 w 2259106"/>
              <a:gd name="connsiteY95" fmla="*/ 613186 h 3636085"/>
              <a:gd name="connsiteX96" fmla="*/ 10758 w 2259106"/>
              <a:gd name="connsiteY96" fmla="*/ 419549 h 3636085"/>
              <a:gd name="connsiteX97" fmla="*/ 32273 w 2259106"/>
              <a:gd name="connsiteY97" fmla="*/ 355003 h 3636085"/>
              <a:gd name="connsiteX98" fmla="*/ 64546 w 2259106"/>
              <a:gd name="connsiteY98" fmla="*/ 279699 h 3636085"/>
              <a:gd name="connsiteX99" fmla="*/ 75304 w 2259106"/>
              <a:gd name="connsiteY99" fmla="*/ 247426 h 3636085"/>
              <a:gd name="connsiteX100" fmla="*/ 107577 w 2259106"/>
              <a:gd name="connsiteY100" fmla="*/ 225911 h 3636085"/>
              <a:gd name="connsiteX101" fmla="*/ 161365 w 2259106"/>
              <a:gd name="connsiteY101" fmla="*/ 150607 h 3636085"/>
              <a:gd name="connsiteX102" fmla="*/ 193638 w 2259106"/>
              <a:gd name="connsiteY102" fmla="*/ 129092 h 3636085"/>
              <a:gd name="connsiteX103" fmla="*/ 236669 w 2259106"/>
              <a:gd name="connsiteY103" fmla="*/ 96819 h 3636085"/>
              <a:gd name="connsiteX104" fmla="*/ 268941 w 2259106"/>
              <a:gd name="connsiteY104" fmla="*/ 75304 h 3636085"/>
              <a:gd name="connsiteX105" fmla="*/ 322730 w 2259106"/>
              <a:gd name="connsiteY105" fmla="*/ 43031 h 3636085"/>
              <a:gd name="connsiteX106" fmla="*/ 355003 w 2259106"/>
              <a:gd name="connsiteY106" fmla="*/ 21516 h 3636085"/>
              <a:gd name="connsiteX107" fmla="*/ 451821 w 2259106"/>
              <a:gd name="connsiteY107" fmla="*/ 10758 h 3636085"/>
              <a:gd name="connsiteX108" fmla="*/ 484094 w 2259106"/>
              <a:gd name="connsiteY108" fmla="*/ 0 h 3636085"/>
              <a:gd name="connsiteX109" fmla="*/ 666974 w 2259106"/>
              <a:gd name="connsiteY109" fmla="*/ 21516 h 3636085"/>
              <a:gd name="connsiteX110" fmla="*/ 699247 w 2259106"/>
              <a:gd name="connsiteY110" fmla="*/ 32273 h 3636085"/>
              <a:gd name="connsiteX111" fmla="*/ 753036 w 2259106"/>
              <a:gd name="connsiteY111" fmla="*/ 64546 h 3636085"/>
              <a:gd name="connsiteX112" fmla="*/ 785309 w 2259106"/>
              <a:gd name="connsiteY112" fmla="*/ 86061 h 3636085"/>
              <a:gd name="connsiteX113" fmla="*/ 806824 w 2259106"/>
              <a:gd name="connsiteY113" fmla="*/ 107577 h 3636085"/>
              <a:gd name="connsiteX114" fmla="*/ 839097 w 2259106"/>
              <a:gd name="connsiteY114" fmla="*/ 118334 h 3636085"/>
              <a:gd name="connsiteX115" fmla="*/ 925158 w 2259106"/>
              <a:gd name="connsiteY115" fmla="*/ 161365 h 3636085"/>
              <a:gd name="connsiteX116" fmla="*/ 957431 w 2259106"/>
              <a:gd name="connsiteY116" fmla="*/ 172123 h 3636085"/>
              <a:gd name="connsiteX117" fmla="*/ 1054250 w 2259106"/>
              <a:gd name="connsiteY117" fmla="*/ 161365 h 3636085"/>
              <a:gd name="connsiteX118" fmla="*/ 1086523 w 2259106"/>
              <a:gd name="connsiteY118" fmla="*/ 150607 h 3636085"/>
              <a:gd name="connsiteX119" fmla="*/ 1183341 w 2259106"/>
              <a:gd name="connsiteY119" fmla="*/ 161365 h 3636085"/>
              <a:gd name="connsiteX120" fmla="*/ 1194099 w 2259106"/>
              <a:gd name="connsiteY120" fmla="*/ 225911 h 363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2259106" h="3636085">
                <a:moveTo>
                  <a:pt x="1140311" y="139850"/>
                </a:moveTo>
                <a:cubicBezTo>
                  <a:pt x="1158240" y="154193"/>
                  <a:pt x="1176666" y="167937"/>
                  <a:pt x="1194099" y="182880"/>
                </a:cubicBezTo>
                <a:cubicBezTo>
                  <a:pt x="1226539" y="210686"/>
                  <a:pt x="1225937" y="229351"/>
                  <a:pt x="1280160" y="247426"/>
                </a:cubicBezTo>
                <a:lnTo>
                  <a:pt x="1312433" y="258184"/>
                </a:lnTo>
                <a:cubicBezTo>
                  <a:pt x="1354458" y="300207"/>
                  <a:pt x="1310362" y="262527"/>
                  <a:pt x="1366221" y="290457"/>
                </a:cubicBezTo>
                <a:cubicBezTo>
                  <a:pt x="1377785" y="296239"/>
                  <a:pt x="1386930" y="306190"/>
                  <a:pt x="1398494" y="311972"/>
                </a:cubicBezTo>
                <a:cubicBezTo>
                  <a:pt x="1408636" y="317043"/>
                  <a:pt x="1420344" y="318263"/>
                  <a:pt x="1430767" y="322730"/>
                </a:cubicBezTo>
                <a:cubicBezTo>
                  <a:pt x="1508708" y="356133"/>
                  <a:pt x="1436916" y="336868"/>
                  <a:pt x="1527586" y="355003"/>
                </a:cubicBezTo>
                <a:cubicBezTo>
                  <a:pt x="1538344" y="362175"/>
                  <a:pt x="1548044" y="371267"/>
                  <a:pt x="1559859" y="376518"/>
                </a:cubicBezTo>
                <a:cubicBezTo>
                  <a:pt x="1580583" y="385729"/>
                  <a:pt x="1624405" y="398033"/>
                  <a:pt x="1624405" y="398033"/>
                </a:cubicBezTo>
                <a:cubicBezTo>
                  <a:pt x="1631577" y="405205"/>
                  <a:pt x="1636848" y="415013"/>
                  <a:pt x="1645920" y="419549"/>
                </a:cubicBezTo>
                <a:cubicBezTo>
                  <a:pt x="1666205" y="429692"/>
                  <a:pt x="1710466" y="441064"/>
                  <a:pt x="1710466" y="441064"/>
                </a:cubicBezTo>
                <a:cubicBezTo>
                  <a:pt x="1717638" y="451822"/>
                  <a:pt x="1721017" y="466485"/>
                  <a:pt x="1731981" y="473337"/>
                </a:cubicBezTo>
                <a:cubicBezTo>
                  <a:pt x="1751213" y="485357"/>
                  <a:pt x="1796527" y="494852"/>
                  <a:pt x="1796527" y="494852"/>
                </a:cubicBezTo>
                <a:cubicBezTo>
                  <a:pt x="1803699" y="502024"/>
                  <a:pt x="1809346" y="511149"/>
                  <a:pt x="1818043" y="516367"/>
                </a:cubicBezTo>
                <a:cubicBezTo>
                  <a:pt x="1827767" y="522201"/>
                  <a:pt x="1842298" y="519107"/>
                  <a:pt x="1850316" y="527125"/>
                </a:cubicBezTo>
                <a:cubicBezTo>
                  <a:pt x="1868600" y="545410"/>
                  <a:pt x="1879003" y="570156"/>
                  <a:pt x="1893346" y="591671"/>
                </a:cubicBezTo>
                <a:cubicBezTo>
                  <a:pt x="1900518" y="602429"/>
                  <a:pt x="1910772" y="611678"/>
                  <a:pt x="1914861" y="623944"/>
                </a:cubicBezTo>
                <a:cubicBezTo>
                  <a:pt x="1918447" y="634702"/>
                  <a:pt x="1920548" y="646075"/>
                  <a:pt x="1925619" y="656217"/>
                </a:cubicBezTo>
                <a:cubicBezTo>
                  <a:pt x="1931401" y="667781"/>
                  <a:pt x="1941883" y="676675"/>
                  <a:pt x="1947134" y="688490"/>
                </a:cubicBezTo>
                <a:cubicBezTo>
                  <a:pt x="1956345" y="709215"/>
                  <a:pt x="1968650" y="753036"/>
                  <a:pt x="1968650" y="753036"/>
                </a:cubicBezTo>
                <a:cubicBezTo>
                  <a:pt x="1972236" y="910815"/>
                  <a:pt x="1972697" y="1068695"/>
                  <a:pt x="1979407" y="1226372"/>
                </a:cubicBezTo>
                <a:cubicBezTo>
                  <a:pt x="1979889" y="1237701"/>
                  <a:pt x="1987415" y="1247644"/>
                  <a:pt x="1990165" y="1258645"/>
                </a:cubicBezTo>
                <a:cubicBezTo>
                  <a:pt x="1994600" y="1276383"/>
                  <a:pt x="1997337" y="1294504"/>
                  <a:pt x="2000923" y="1312433"/>
                </a:cubicBezTo>
                <a:cubicBezTo>
                  <a:pt x="1997337" y="1333948"/>
                  <a:pt x="1994443" y="1355590"/>
                  <a:pt x="1990165" y="1376979"/>
                </a:cubicBezTo>
                <a:cubicBezTo>
                  <a:pt x="1987265" y="1391477"/>
                  <a:pt x="1979407" y="1405225"/>
                  <a:pt x="1979407" y="1420010"/>
                </a:cubicBezTo>
                <a:cubicBezTo>
                  <a:pt x="1979407" y="1495399"/>
                  <a:pt x="1983904" y="1570792"/>
                  <a:pt x="1990165" y="1645920"/>
                </a:cubicBezTo>
                <a:cubicBezTo>
                  <a:pt x="1992869" y="1678366"/>
                  <a:pt x="2008478" y="1682545"/>
                  <a:pt x="2022438" y="1710466"/>
                </a:cubicBezTo>
                <a:cubicBezTo>
                  <a:pt x="2027509" y="1720608"/>
                  <a:pt x="2026112" y="1733884"/>
                  <a:pt x="2033196" y="1742739"/>
                </a:cubicBezTo>
                <a:cubicBezTo>
                  <a:pt x="2041273" y="1752835"/>
                  <a:pt x="2055373" y="1756177"/>
                  <a:pt x="2065469" y="1764254"/>
                </a:cubicBezTo>
                <a:cubicBezTo>
                  <a:pt x="2073389" y="1770590"/>
                  <a:pt x="2079064" y="1779434"/>
                  <a:pt x="2086984" y="1785770"/>
                </a:cubicBezTo>
                <a:cubicBezTo>
                  <a:pt x="2116774" y="1809602"/>
                  <a:pt x="2117445" y="1806681"/>
                  <a:pt x="2151530" y="1818043"/>
                </a:cubicBezTo>
                <a:cubicBezTo>
                  <a:pt x="2165873" y="1839558"/>
                  <a:pt x="2176275" y="1864305"/>
                  <a:pt x="2194560" y="1882589"/>
                </a:cubicBezTo>
                <a:cubicBezTo>
                  <a:pt x="2212444" y="1900472"/>
                  <a:pt x="2226734" y="1911948"/>
                  <a:pt x="2237591" y="1936377"/>
                </a:cubicBezTo>
                <a:cubicBezTo>
                  <a:pt x="2246802" y="1957101"/>
                  <a:pt x="2259106" y="2000923"/>
                  <a:pt x="2259106" y="2000923"/>
                </a:cubicBezTo>
                <a:cubicBezTo>
                  <a:pt x="2255520" y="2151530"/>
                  <a:pt x="2254754" y="2302231"/>
                  <a:pt x="2248349" y="2452744"/>
                </a:cubicBezTo>
                <a:cubicBezTo>
                  <a:pt x="2247572" y="2471012"/>
                  <a:pt x="2239246" y="2488323"/>
                  <a:pt x="2237591" y="2506532"/>
                </a:cubicBezTo>
                <a:cubicBezTo>
                  <a:pt x="2232062" y="2567347"/>
                  <a:pt x="2230642" y="2628466"/>
                  <a:pt x="2226833" y="2689412"/>
                </a:cubicBezTo>
                <a:cubicBezTo>
                  <a:pt x="2223470" y="2743215"/>
                  <a:pt x="2218768" y="2796937"/>
                  <a:pt x="2216076" y="2850777"/>
                </a:cubicBezTo>
                <a:cubicBezTo>
                  <a:pt x="2203034" y="3111615"/>
                  <a:pt x="2216810" y="3042612"/>
                  <a:pt x="2194560" y="3205779"/>
                </a:cubicBezTo>
                <a:cubicBezTo>
                  <a:pt x="2192843" y="3218372"/>
                  <a:pt x="2178793" y="3380039"/>
                  <a:pt x="2151530" y="3420932"/>
                </a:cubicBezTo>
                <a:lnTo>
                  <a:pt x="2130014" y="3453205"/>
                </a:lnTo>
                <a:cubicBezTo>
                  <a:pt x="2111333" y="3509252"/>
                  <a:pt x="2131495" y="3464802"/>
                  <a:pt x="2097741" y="3506993"/>
                </a:cubicBezTo>
                <a:cubicBezTo>
                  <a:pt x="2089664" y="3517089"/>
                  <a:pt x="2085368" y="3530124"/>
                  <a:pt x="2076226" y="3539266"/>
                </a:cubicBezTo>
                <a:cubicBezTo>
                  <a:pt x="2067084" y="3548408"/>
                  <a:pt x="2054049" y="3552704"/>
                  <a:pt x="2043953" y="3560781"/>
                </a:cubicBezTo>
                <a:cubicBezTo>
                  <a:pt x="2036033" y="3567117"/>
                  <a:pt x="2031135" y="3577079"/>
                  <a:pt x="2022438" y="3582297"/>
                </a:cubicBezTo>
                <a:cubicBezTo>
                  <a:pt x="2010718" y="3589329"/>
                  <a:pt x="1956080" y="3601256"/>
                  <a:pt x="1947134" y="3603812"/>
                </a:cubicBezTo>
                <a:cubicBezTo>
                  <a:pt x="1936231" y="3606927"/>
                  <a:pt x="1926028" y="3612599"/>
                  <a:pt x="1914861" y="3614570"/>
                </a:cubicBezTo>
                <a:cubicBezTo>
                  <a:pt x="1864921" y="3623383"/>
                  <a:pt x="1764254" y="3636085"/>
                  <a:pt x="1764254" y="3636085"/>
                </a:cubicBezTo>
                <a:cubicBezTo>
                  <a:pt x="1653092" y="3632499"/>
                  <a:pt x="1541795" y="3631858"/>
                  <a:pt x="1430767" y="3625327"/>
                </a:cubicBezTo>
                <a:cubicBezTo>
                  <a:pt x="1393565" y="3623139"/>
                  <a:pt x="1402314" y="3612056"/>
                  <a:pt x="1376979" y="3593054"/>
                </a:cubicBezTo>
                <a:cubicBezTo>
                  <a:pt x="1241313" y="3491304"/>
                  <a:pt x="1364015" y="3581193"/>
                  <a:pt x="1280160" y="3539266"/>
                </a:cubicBezTo>
                <a:cubicBezTo>
                  <a:pt x="1196744" y="3497558"/>
                  <a:pt x="1296733" y="3534034"/>
                  <a:pt x="1215614" y="3506993"/>
                </a:cubicBezTo>
                <a:cubicBezTo>
                  <a:pt x="1143896" y="3510579"/>
                  <a:pt x="1072268" y="3517751"/>
                  <a:pt x="1000461" y="3517751"/>
                </a:cubicBezTo>
                <a:cubicBezTo>
                  <a:pt x="882541" y="3517751"/>
                  <a:pt x="668083" y="3503894"/>
                  <a:pt x="537883" y="3496236"/>
                </a:cubicBezTo>
                <a:lnTo>
                  <a:pt x="451821" y="3474720"/>
                </a:lnTo>
                <a:cubicBezTo>
                  <a:pt x="437478" y="3471134"/>
                  <a:pt x="422817" y="3468638"/>
                  <a:pt x="408791" y="3463963"/>
                </a:cubicBezTo>
                <a:lnTo>
                  <a:pt x="376518" y="3453205"/>
                </a:lnTo>
                <a:cubicBezTo>
                  <a:pt x="369346" y="3442447"/>
                  <a:pt x="355407" y="3433855"/>
                  <a:pt x="355003" y="3420932"/>
                </a:cubicBezTo>
                <a:cubicBezTo>
                  <a:pt x="351753" y="3316930"/>
                  <a:pt x="359650" y="3212833"/>
                  <a:pt x="365760" y="3108960"/>
                </a:cubicBezTo>
                <a:cubicBezTo>
                  <a:pt x="366810" y="3091102"/>
                  <a:pt x="382278" y="3032134"/>
                  <a:pt x="387276" y="3012141"/>
                </a:cubicBezTo>
                <a:cubicBezTo>
                  <a:pt x="383690" y="2944009"/>
                  <a:pt x="384647" y="2875486"/>
                  <a:pt x="376518" y="2807746"/>
                </a:cubicBezTo>
                <a:cubicBezTo>
                  <a:pt x="373816" y="2785228"/>
                  <a:pt x="362175" y="2764715"/>
                  <a:pt x="355003" y="2743200"/>
                </a:cubicBezTo>
                <a:lnTo>
                  <a:pt x="344245" y="2710927"/>
                </a:lnTo>
                <a:cubicBezTo>
                  <a:pt x="347831" y="2657139"/>
                  <a:pt x="342517" y="2602004"/>
                  <a:pt x="355003" y="2549563"/>
                </a:cubicBezTo>
                <a:cubicBezTo>
                  <a:pt x="360992" y="2524408"/>
                  <a:pt x="389856" y="2509548"/>
                  <a:pt x="398033" y="2485017"/>
                </a:cubicBezTo>
                <a:cubicBezTo>
                  <a:pt x="401619" y="2474259"/>
                  <a:pt x="403284" y="2462657"/>
                  <a:pt x="408791" y="2452744"/>
                </a:cubicBezTo>
                <a:cubicBezTo>
                  <a:pt x="421349" y="2430140"/>
                  <a:pt x="437478" y="2409713"/>
                  <a:pt x="451821" y="2388198"/>
                </a:cubicBezTo>
                <a:lnTo>
                  <a:pt x="473337" y="2355925"/>
                </a:lnTo>
                <a:lnTo>
                  <a:pt x="494852" y="2291379"/>
                </a:lnTo>
                <a:cubicBezTo>
                  <a:pt x="498438" y="2280621"/>
                  <a:pt x="503386" y="2270225"/>
                  <a:pt x="505610" y="2259106"/>
                </a:cubicBezTo>
                <a:cubicBezTo>
                  <a:pt x="518591" y="2194199"/>
                  <a:pt x="510585" y="2222664"/>
                  <a:pt x="527125" y="2173045"/>
                </a:cubicBezTo>
                <a:cubicBezTo>
                  <a:pt x="523539" y="2097741"/>
                  <a:pt x="522628" y="2022263"/>
                  <a:pt x="516367" y="1947134"/>
                </a:cubicBezTo>
                <a:cubicBezTo>
                  <a:pt x="515425" y="1935834"/>
                  <a:pt x="511444" y="1924585"/>
                  <a:pt x="505610" y="1914861"/>
                </a:cubicBezTo>
                <a:cubicBezTo>
                  <a:pt x="500392" y="1906164"/>
                  <a:pt x="492533" y="1898972"/>
                  <a:pt x="484094" y="1893346"/>
                </a:cubicBezTo>
                <a:cubicBezTo>
                  <a:pt x="470751" y="1884451"/>
                  <a:pt x="455953" y="1877787"/>
                  <a:pt x="441064" y="1871831"/>
                </a:cubicBezTo>
                <a:cubicBezTo>
                  <a:pt x="420007" y="1863408"/>
                  <a:pt x="398033" y="1857488"/>
                  <a:pt x="376518" y="1850316"/>
                </a:cubicBezTo>
                <a:cubicBezTo>
                  <a:pt x="365760" y="1846730"/>
                  <a:pt x="355246" y="1842308"/>
                  <a:pt x="344245" y="1839558"/>
                </a:cubicBezTo>
                <a:cubicBezTo>
                  <a:pt x="329901" y="1835972"/>
                  <a:pt x="315376" y="1833049"/>
                  <a:pt x="301214" y="1828800"/>
                </a:cubicBezTo>
                <a:cubicBezTo>
                  <a:pt x="279492" y="1822283"/>
                  <a:pt x="258184" y="1814457"/>
                  <a:pt x="236669" y="1807285"/>
                </a:cubicBezTo>
                <a:lnTo>
                  <a:pt x="204396" y="1796527"/>
                </a:lnTo>
                <a:cubicBezTo>
                  <a:pt x="156125" y="1748258"/>
                  <a:pt x="213450" y="1799167"/>
                  <a:pt x="150607" y="1764254"/>
                </a:cubicBezTo>
                <a:cubicBezTo>
                  <a:pt x="128003" y="1751696"/>
                  <a:pt x="86061" y="1721224"/>
                  <a:pt x="86061" y="1721224"/>
                </a:cubicBezTo>
                <a:lnTo>
                  <a:pt x="64546" y="1656678"/>
                </a:lnTo>
                <a:lnTo>
                  <a:pt x="53789" y="1624405"/>
                </a:lnTo>
                <a:cubicBezTo>
                  <a:pt x="57375" y="1538344"/>
                  <a:pt x="58183" y="1452122"/>
                  <a:pt x="64546" y="1366221"/>
                </a:cubicBezTo>
                <a:cubicBezTo>
                  <a:pt x="65384" y="1354913"/>
                  <a:pt x="70233" y="1344091"/>
                  <a:pt x="75304" y="1333949"/>
                </a:cubicBezTo>
                <a:cubicBezTo>
                  <a:pt x="81086" y="1322385"/>
                  <a:pt x="91568" y="1313491"/>
                  <a:pt x="96819" y="1301676"/>
                </a:cubicBezTo>
                <a:cubicBezTo>
                  <a:pt x="136375" y="1212674"/>
                  <a:pt x="95664" y="1259800"/>
                  <a:pt x="139850" y="1215614"/>
                </a:cubicBezTo>
                <a:cubicBezTo>
                  <a:pt x="174273" y="1077920"/>
                  <a:pt x="173788" y="1115301"/>
                  <a:pt x="150607" y="914400"/>
                </a:cubicBezTo>
                <a:cubicBezTo>
                  <a:pt x="148007" y="891870"/>
                  <a:pt x="147235" y="863461"/>
                  <a:pt x="129092" y="849854"/>
                </a:cubicBezTo>
                <a:cubicBezTo>
                  <a:pt x="75718" y="809824"/>
                  <a:pt x="100979" y="827527"/>
                  <a:pt x="53789" y="796066"/>
                </a:cubicBezTo>
                <a:cubicBezTo>
                  <a:pt x="50203" y="785308"/>
                  <a:pt x="47498" y="774216"/>
                  <a:pt x="43031" y="763793"/>
                </a:cubicBezTo>
                <a:cubicBezTo>
                  <a:pt x="36714" y="749053"/>
                  <a:pt x="26124" y="736123"/>
                  <a:pt x="21516" y="720763"/>
                </a:cubicBezTo>
                <a:cubicBezTo>
                  <a:pt x="15248" y="699871"/>
                  <a:pt x="15036" y="677606"/>
                  <a:pt x="10758" y="656217"/>
                </a:cubicBezTo>
                <a:cubicBezTo>
                  <a:pt x="7858" y="641719"/>
                  <a:pt x="3586" y="627530"/>
                  <a:pt x="0" y="613186"/>
                </a:cubicBezTo>
                <a:cubicBezTo>
                  <a:pt x="3586" y="548640"/>
                  <a:pt x="2740" y="483695"/>
                  <a:pt x="10758" y="419549"/>
                </a:cubicBezTo>
                <a:cubicBezTo>
                  <a:pt x="13571" y="397045"/>
                  <a:pt x="25101" y="376518"/>
                  <a:pt x="32273" y="355003"/>
                </a:cubicBezTo>
                <a:cubicBezTo>
                  <a:pt x="57499" y="279325"/>
                  <a:pt x="24671" y="372741"/>
                  <a:pt x="64546" y="279699"/>
                </a:cubicBezTo>
                <a:cubicBezTo>
                  <a:pt x="69013" y="269276"/>
                  <a:pt x="68220" y="256281"/>
                  <a:pt x="75304" y="247426"/>
                </a:cubicBezTo>
                <a:cubicBezTo>
                  <a:pt x="83381" y="237330"/>
                  <a:pt x="96819" y="233083"/>
                  <a:pt x="107577" y="225911"/>
                </a:cubicBezTo>
                <a:cubicBezTo>
                  <a:pt x="119794" y="207586"/>
                  <a:pt x="148021" y="163951"/>
                  <a:pt x="161365" y="150607"/>
                </a:cubicBezTo>
                <a:cubicBezTo>
                  <a:pt x="170507" y="141465"/>
                  <a:pt x="183117" y="136607"/>
                  <a:pt x="193638" y="129092"/>
                </a:cubicBezTo>
                <a:cubicBezTo>
                  <a:pt x="208228" y="118671"/>
                  <a:pt x="222079" y="107240"/>
                  <a:pt x="236669" y="96819"/>
                </a:cubicBezTo>
                <a:cubicBezTo>
                  <a:pt x="247190" y="89304"/>
                  <a:pt x="258845" y="83380"/>
                  <a:pt x="268941" y="75304"/>
                </a:cubicBezTo>
                <a:cubicBezTo>
                  <a:pt x="338979" y="19274"/>
                  <a:pt x="235551" y="86620"/>
                  <a:pt x="322730" y="43031"/>
                </a:cubicBezTo>
                <a:cubicBezTo>
                  <a:pt x="334294" y="37249"/>
                  <a:pt x="342460" y="24652"/>
                  <a:pt x="355003" y="21516"/>
                </a:cubicBezTo>
                <a:cubicBezTo>
                  <a:pt x="386505" y="13640"/>
                  <a:pt x="419548" y="14344"/>
                  <a:pt x="451821" y="10758"/>
                </a:cubicBezTo>
                <a:cubicBezTo>
                  <a:pt x="462579" y="7172"/>
                  <a:pt x="472754" y="0"/>
                  <a:pt x="484094" y="0"/>
                </a:cubicBezTo>
                <a:cubicBezTo>
                  <a:pt x="536907" y="0"/>
                  <a:pt x="610861" y="7488"/>
                  <a:pt x="666974" y="21516"/>
                </a:cubicBezTo>
                <a:cubicBezTo>
                  <a:pt x="677975" y="24266"/>
                  <a:pt x="688489" y="28687"/>
                  <a:pt x="699247" y="32273"/>
                </a:cubicBezTo>
                <a:cubicBezTo>
                  <a:pt x="741272" y="74298"/>
                  <a:pt x="697176" y="36617"/>
                  <a:pt x="753036" y="64546"/>
                </a:cubicBezTo>
                <a:cubicBezTo>
                  <a:pt x="764600" y="70328"/>
                  <a:pt x="775213" y="77984"/>
                  <a:pt x="785309" y="86061"/>
                </a:cubicBezTo>
                <a:cubicBezTo>
                  <a:pt x="793229" y="92397"/>
                  <a:pt x="798127" y="102359"/>
                  <a:pt x="806824" y="107577"/>
                </a:cubicBezTo>
                <a:cubicBezTo>
                  <a:pt x="816548" y="113411"/>
                  <a:pt x="828339" y="114748"/>
                  <a:pt x="839097" y="118334"/>
                </a:cubicBezTo>
                <a:cubicBezTo>
                  <a:pt x="876648" y="155887"/>
                  <a:pt x="850989" y="136642"/>
                  <a:pt x="925158" y="161365"/>
                </a:cubicBezTo>
                <a:lnTo>
                  <a:pt x="957431" y="172123"/>
                </a:lnTo>
                <a:cubicBezTo>
                  <a:pt x="989704" y="168537"/>
                  <a:pt x="1022220" y="166703"/>
                  <a:pt x="1054250" y="161365"/>
                </a:cubicBezTo>
                <a:cubicBezTo>
                  <a:pt x="1065435" y="159501"/>
                  <a:pt x="1075183" y="150607"/>
                  <a:pt x="1086523" y="150607"/>
                </a:cubicBezTo>
                <a:cubicBezTo>
                  <a:pt x="1118994" y="150607"/>
                  <a:pt x="1151068" y="157779"/>
                  <a:pt x="1183341" y="161365"/>
                </a:cubicBezTo>
                <a:cubicBezTo>
                  <a:pt x="1205991" y="229313"/>
                  <a:pt x="1227536" y="225911"/>
                  <a:pt x="1194099" y="22591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2915816" y="3905861"/>
            <a:ext cx="2088232" cy="139534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323735" y="3522447"/>
            <a:ext cx="251933" cy="576064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220616" y="2850435"/>
            <a:ext cx="2287299" cy="938605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3220616" y="2544454"/>
            <a:ext cx="2458173" cy="22114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70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16824" cy="922114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№8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14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Посади (наклей) под высокую елку большого зайца, под елку поменьше – зайца поменьше, под самую маленькую елку – самого маленького зайчика. Скажи, какой зайчик сидит под самой высокой елкой, под самой маленькой елкой?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появляются наклейки </a:t>
            </a:r>
            <a:r>
              <a:rPr lang="ru-RU" sz="1200" dirty="0">
                <a:solidFill>
                  <a:srgbClr val="7030A0"/>
                </a:solidFill>
              </a:rPr>
              <a:t>)</a:t>
            </a:r>
            <a:endParaRPr lang="ru-RU" sz="1600" dirty="0"/>
          </a:p>
        </p:txBody>
      </p:sp>
      <p:pic>
        <p:nvPicPr>
          <p:cNvPr id="14338" name="Picture 2" descr="C:\Users\Admin\Pictures\KVADPhoto+\LastScan прв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57061"/>
            <a:ext cx="5761736" cy="551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658" y="4017016"/>
            <a:ext cx="983696" cy="1792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 descr="C:\Users\Admin\Pictures\KVADPhoto+\LastScan В (1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017" y="4365104"/>
            <a:ext cx="877837" cy="136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Admin\Pictures\KVADPhoto+\LastScan В (1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783" y="5589240"/>
            <a:ext cx="684479" cy="121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45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776864" cy="922114"/>
          </a:xfrm>
        </p:spPr>
        <p:txBody>
          <a:bodyPr>
            <a:normAutofit fontScale="90000"/>
          </a:bodyPr>
          <a:lstStyle/>
          <a:p>
            <a:r>
              <a:rPr lang="ru-RU" sz="1600" i="1" dirty="0" smtClean="0"/>
              <a:t>Сад и огород</a:t>
            </a:r>
            <a:br>
              <a:rPr lang="ru-RU" sz="1600" i="1" dirty="0" smtClean="0"/>
            </a:br>
            <a:r>
              <a:rPr lang="ru-RU" sz="1600" i="1" dirty="0" smtClean="0"/>
              <a:t>Задание №1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Назови овощи и фрукты, которые ты видишь на рисунке. Раскрась только овощи. Назови цвета.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появляется раскрашенная картинка)</a:t>
            </a:r>
            <a:endParaRPr lang="ru-RU" sz="1600" dirty="0"/>
          </a:p>
        </p:txBody>
      </p:sp>
      <p:pic>
        <p:nvPicPr>
          <p:cNvPr id="15362" name="Picture 2" descr="C:\Users\Admin\Pictures\KVADPhoto+\LastScan      ууууук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55540"/>
            <a:ext cx="5544615" cy="562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848" y="3459796"/>
            <a:ext cx="1402547" cy="1337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 descr="C:\Users\Admin\Pictures\KVADPhoto+\под 6 — копия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157191"/>
            <a:ext cx="1932965" cy="163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:\Users\Admin\Pictures\KVADPhoto+\под 6 — копия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296" y="1547209"/>
            <a:ext cx="2772308" cy="195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1628800"/>
            <a:ext cx="1439366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 descr="C:\Users\Admin\Pictures\KVADPhoto+\под 6 — копия (4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731" y="4941168"/>
            <a:ext cx="2429476" cy="185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198" y="3861048"/>
            <a:ext cx="1738256" cy="149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50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776864" cy="562074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№2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2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картинки. Какие овощи положить в салат, а какие – в суп? </a:t>
            </a:r>
            <a:r>
              <a:rPr lang="ru-RU" sz="1200" dirty="0" smtClean="0">
                <a:solidFill>
                  <a:srgbClr val="7030A0"/>
                </a:solidFill>
              </a:rPr>
              <a:t>(по </a:t>
            </a:r>
            <a:r>
              <a:rPr lang="ru-RU" sz="1200" dirty="0">
                <a:solidFill>
                  <a:srgbClr val="7030A0"/>
                </a:solidFill>
              </a:rPr>
              <a:t>щелчку </a:t>
            </a:r>
            <a:r>
              <a:rPr lang="ru-RU" sz="1200" dirty="0" smtClean="0">
                <a:solidFill>
                  <a:srgbClr val="7030A0"/>
                </a:solidFill>
              </a:rPr>
              <a:t>овощи отправляются в салат и суп)</a:t>
            </a:r>
            <a:endParaRPr lang="ru-RU" sz="1600" dirty="0"/>
          </a:p>
        </p:txBody>
      </p:sp>
      <p:pic>
        <p:nvPicPr>
          <p:cNvPr id="16386" name="Picture 2" descr="C:\Users\Admin\Pictures\KVADPhoto+\LastScan итг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80728"/>
            <a:ext cx="6408712" cy="617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5724128" y="4067708"/>
            <a:ext cx="72008" cy="8014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827077" y="2996952"/>
            <a:ext cx="648072" cy="18722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419872" y="2348880"/>
            <a:ext cx="72008" cy="28083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059832" y="3140968"/>
            <a:ext cx="144016" cy="20162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6660232" y="2204864"/>
            <a:ext cx="72008" cy="25922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771800" y="4808893"/>
            <a:ext cx="72008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93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632848" cy="922114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№3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4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i="1" dirty="0" smtClean="0"/>
              <a:t>Проведи стрелки от овощей продолговатой формы к овалу, а от овощей круглой формы – к кругу. Пусть стрелка скажет: «огурец похож на овал, помидор – на круг» и т.д. Раскрась геометрические фигуры. </a:t>
            </a:r>
            <a:r>
              <a:rPr lang="ru-RU" sz="1200" dirty="0" smtClean="0">
                <a:solidFill>
                  <a:srgbClr val="7030A0"/>
                </a:solidFill>
              </a:rPr>
              <a:t>(по </a:t>
            </a:r>
            <a:r>
              <a:rPr lang="ru-RU" sz="1200" dirty="0">
                <a:solidFill>
                  <a:srgbClr val="7030A0"/>
                </a:solidFill>
              </a:rPr>
              <a:t>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появляются стрелки и раскрашиваются </a:t>
            </a:r>
            <a:r>
              <a:rPr lang="ru-RU" sz="1200" dirty="0">
                <a:solidFill>
                  <a:srgbClr val="7030A0"/>
                </a:solidFill>
              </a:rPr>
              <a:t>ф</a:t>
            </a:r>
            <a:r>
              <a:rPr lang="ru-RU" sz="1200" dirty="0" smtClean="0">
                <a:solidFill>
                  <a:srgbClr val="7030A0"/>
                </a:solidFill>
              </a:rPr>
              <a:t>игуры)</a:t>
            </a:r>
            <a:endParaRPr lang="ru-RU" sz="1600" dirty="0"/>
          </a:p>
        </p:txBody>
      </p:sp>
      <p:pic>
        <p:nvPicPr>
          <p:cNvPr id="17410" name="Picture 2" descr="C:\Users\Admin\Pictures\KVADPhoto+\мир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1340768"/>
            <a:ext cx="5452131" cy="526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767" y="1383305"/>
            <a:ext cx="5425740" cy="5250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4067944" y="3356992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699792" y="2924944"/>
            <a:ext cx="2232248" cy="8640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203848" y="4941168"/>
            <a:ext cx="172819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563888" y="4869160"/>
            <a:ext cx="126014" cy="6480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5292080" y="5085184"/>
            <a:ext cx="0" cy="61206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5652120" y="3284984"/>
            <a:ext cx="936104" cy="68905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4427984" y="2708920"/>
            <a:ext cx="1224136" cy="126512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 flipV="1">
            <a:off x="4633768" y="4293096"/>
            <a:ext cx="1486404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762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529264" cy="936104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</a:t>
            </a:r>
            <a:r>
              <a:rPr lang="en-US" sz="1600" i="1" dirty="0" smtClean="0"/>
              <a:t>3</a:t>
            </a:r>
            <a:r>
              <a:rPr lang="ru-RU" sz="1600" i="1" dirty="0" smtClean="0"/>
              <a:t> </a:t>
            </a:r>
            <a:r>
              <a:rPr lang="ru-RU" sz="1600" i="1" dirty="0"/>
              <a:t>к занятию </a:t>
            </a:r>
            <a:r>
              <a:rPr lang="en-US" sz="1600" i="1" dirty="0" smtClean="0"/>
              <a:t>8</a:t>
            </a:r>
            <a:r>
              <a:rPr lang="ru-RU" sz="1600" i="1" dirty="0" smtClean="0"/>
              <a:t>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картинку, расскажи, что ты видишь. Раскрась платье у большой девочки в красный цвет, а у маленькой – в синий; маленький мяч – в желтый, большой мяч – в красный, а дерево – в зелёный цвет. </a:t>
            </a:r>
            <a:r>
              <a:rPr lang="ru-RU" sz="1200" dirty="0" smtClean="0">
                <a:solidFill>
                  <a:srgbClr val="7030A0"/>
                </a:solidFill>
              </a:rPr>
              <a:t>(по </a:t>
            </a:r>
            <a:r>
              <a:rPr lang="ru-RU" sz="1200" dirty="0">
                <a:solidFill>
                  <a:srgbClr val="7030A0"/>
                </a:solidFill>
              </a:rPr>
              <a:t>щелчку появляется раскрашенная картина) </a:t>
            </a:r>
            <a:endParaRPr lang="ru-RU" sz="1600" dirty="0"/>
          </a:p>
        </p:txBody>
      </p:sp>
      <p:pic>
        <p:nvPicPr>
          <p:cNvPr id="1026" name="Picture 2" descr="C:\Users\Admin\Pictures\KVADPhoto+\стр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0768"/>
            <a:ext cx="5544616" cy="535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28" y="1290285"/>
            <a:ext cx="5574549" cy="540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60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922114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№4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5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картинки, скажи, что ты видишь. Раскрась овощи и фрукты. Каждой овощ и фрукты соедини с подходящим окном со словами: «Помидоры растут в огороде, яблоко растет в саду» и т.д. 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раскрашенные фрукты и овощи соединяются с подходящими окнами)</a:t>
            </a:r>
            <a:r>
              <a:rPr lang="ru-RU" sz="1600" i="1" dirty="0" smtClean="0"/>
              <a:t> </a:t>
            </a:r>
            <a:endParaRPr lang="ru-RU" sz="1600" dirty="0"/>
          </a:p>
        </p:txBody>
      </p:sp>
      <p:pic>
        <p:nvPicPr>
          <p:cNvPr id="18434" name="Picture 2" descr="C:\Users\Admin\Pictures\KVADPhoto+\LastScan 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68760"/>
            <a:ext cx="5807488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77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01272" cy="922114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№4 к занятию 5</a:t>
            </a:r>
            <a:br>
              <a:rPr lang="ru-RU" sz="1600" i="1" dirty="0"/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картинки, скажи, что ты видишь. Раскрась овощи и фрукты. Каждой овощ и фрукты соедини с подходящим окном со словами: «Помидоры растут в огороде, яблоко растет в саду» и т.д.  </a:t>
            </a:r>
            <a:r>
              <a:rPr lang="ru-RU" sz="1200" dirty="0">
                <a:solidFill>
                  <a:srgbClr val="7030A0"/>
                </a:solidFill>
              </a:rPr>
              <a:t>(по щелчку раскрашенные фрукты и овощи соединяются с подходящими окнами)</a:t>
            </a:r>
            <a:r>
              <a:rPr lang="ru-RU" sz="1600" i="1" dirty="0"/>
              <a:t> </a:t>
            </a:r>
            <a:endParaRPr lang="ru-RU" sz="1600" dirty="0"/>
          </a:p>
        </p:txBody>
      </p:sp>
      <p:pic>
        <p:nvPicPr>
          <p:cNvPr id="5" name="Picture 5" descr="C:\Users\Admin\Pictures\KVADPhoto+\LastScan      ууууук3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85209"/>
            <a:ext cx="1334319" cy="114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C:\Users\Admin\Pictures\KVADPhoto+\LastScan ч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923" y="3177399"/>
            <a:ext cx="1216025" cy="117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Admin\Pictures\KVADPhoto+\под 6 — копия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503546"/>
            <a:ext cx="1224136" cy="103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010" y="2303301"/>
            <a:ext cx="562900" cy="40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 descr="C:\Users\Admin\Pictures\KVADPhoto+\мирта (4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671" y="3763980"/>
            <a:ext cx="1930768" cy="172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C:\Users\Admin\Pictures\KVADPhoto+\мирта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281" y="1340461"/>
            <a:ext cx="1652587" cy="117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\Pictures\KVADPhoto+\LastScan я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281982"/>
            <a:ext cx="3090863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Admin\Pictures\KVADPhoto+\LastScan я (4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85223"/>
            <a:ext cx="2903744" cy="247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85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 L 0.11354 0.575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2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254 -0.123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8" y="-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96296E-6 L -4.72222E-6 0.07546 C -4.72222E-6 0.10926 0.11737 0.15092 0.21303 0.15092 L 0.42605 0.15092 " pathEditMode="relative" rAng="0" ptsTypes="FfFF">
                                      <p:cBhvr>
                                        <p:cTn id="18" dur="2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02" y="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22222E-6 L 0.3033 -0.0416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56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59259E-6 L -0.49739 -0.21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78" y="-1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Pictures\KVADPhoto+\нов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060" y="818946"/>
            <a:ext cx="5963753" cy="609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562074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№5 к </a:t>
            </a:r>
            <a:r>
              <a:rPr lang="ru-RU" sz="1600" i="1" dirty="0"/>
              <a:t>занятию </a:t>
            </a:r>
            <a:r>
              <a:rPr lang="ru-RU" sz="1600" i="1" dirty="0" smtClean="0"/>
              <a:t>7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i="1" dirty="0" smtClean="0">
                <a:solidFill>
                  <a:schemeClr val="tx1"/>
                </a:solidFill>
              </a:rPr>
              <a:t>Назови овощи и фрукты. Зачеркни лишний предмет в каждом ряду. Объясни свой выбор.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зачеркиваются предметы)</a:t>
            </a:r>
            <a:endParaRPr lang="ru-RU" sz="16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4572001" y="836712"/>
            <a:ext cx="1440159" cy="1656184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203848" y="5517232"/>
            <a:ext cx="720080" cy="864096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5796136" y="2819364"/>
            <a:ext cx="1440159" cy="1656184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1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778098"/>
          </a:xfrm>
        </p:spPr>
        <p:txBody>
          <a:bodyPr>
            <a:normAutofit fontScale="90000"/>
          </a:bodyPr>
          <a:lstStyle/>
          <a:p>
            <a:r>
              <a:rPr lang="ru-RU" sz="1600" i="1" dirty="0" smtClean="0"/>
              <a:t>Транспорт</a:t>
            </a:r>
            <a:br>
              <a:rPr lang="ru-RU" sz="1600" i="1" dirty="0" smtClean="0"/>
            </a:br>
            <a:r>
              <a:rPr lang="ru-RU" sz="1600" i="1" dirty="0" smtClean="0"/>
              <a:t>Задание №1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i="1" dirty="0" smtClean="0">
                <a:solidFill>
                  <a:schemeClr val="tx1"/>
                </a:solidFill>
              </a:rPr>
              <a:t>У друзей Зайчика сломались машины. Посмотри и скажи, каких деталей не хватает? Приклей их. Расскажи о машинах.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появляются </a:t>
            </a:r>
            <a:r>
              <a:rPr lang="ru-RU" sz="1200" dirty="0">
                <a:solidFill>
                  <a:srgbClr val="7030A0"/>
                </a:solidFill>
              </a:rPr>
              <a:t>предметы)</a:t>
            </a:r>
            <a:endParaRPr lang="ru-RU" sz="1600" dirty="0"/>
          </a:p>
        </p:txBody>
      </p:sp>
      <p:pic>
        <p:nvPicPr>
          <p:cNvPr id="21506" name="Picture 2" descr="C:\Users\Admin\Pictures\KVADPhoto+\в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24744"/>
            <a:ext cx="5616624" cy="560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Admin\Pictures\KVADPhoto+\LastScan В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116" y="2047873"/>
            <a:ext cx="1003784" cy="156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Admin\Pictures\KVADPhoto+\LastScan В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92883">
            <a:off x="3692627" y="4823731"/>
            <a:ext cx="908050" cy="83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:\Users\Admin\Pictures\KVADPhoto+\LastScan В (5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068941"/>
            <a:ext cx="696912" cy="72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96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634082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№2 </a:t>
            </a:r>
            <a:r>
              <a:rPr lang="ru-RU" sz="1600" i="1" dirty="0"/>
              <a:t>к занятию 4</a:t>
            </a:r>
            <a:br>
              <a:rPr lang="ru-RU" sz="1600" i="1" dirty="0"/>
            </a:br>
            <a:r>
              <a:rPr lang="ru-RU" sz="1600" i="1" dirty="0" smtClean="0">
                <a:solidFill>
                  <a:schemeClr val="tx1"/>
                </a:solidFill>
              </a:rPr>
              <a:t>Расскажи, что здесь нарисовано? Соедини стрелкой транспорт и место, где он передвигается. Скажи: «Самолет летит в небе. Машина едет по дороге» и т.д.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появляются стрелки)</a:t>
            </a:r>
            <a:endParaRPr lang="ru-RU" sz="16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68678"/>
            <a:ext cx="5976664" cy="5999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5508104" y="2276872"/>
            <a:ext cx="216024" cy="273630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932040" y="4581128"/>
            <a:ext cx="360040" cy="43204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139952" y="5517232"/>
            <a:ext cx="540060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4680012" y="2564904"/>
            <a:ext cx="1260140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533074" y="2919736"/>
            <a:ext cx="72008" cy="6480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9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Pictures\KVADPhoto+\нов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59" y="1077251"/>
            <a:ext cx="5722457" cy="566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778098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№3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5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i="1" dirty="0" smtClean="0">
                <a:solidFill>
                  <a:schemeClr val="tx1"/>
                </a:solidFill>
              </a:rPr>
              <a:t>Рассмотри картинки, назови их. Какой предмет лишний в каждом ряду, зачеркни. Объясни, почему так решил. 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dirty="0" smtClean="0">
                <a:solidFill>
                  <a:srgbClr val="7030A0"/>
                </a:solidFill>
              </a:rPr>
              <a:t>предметы зачеркиваются)</a:t>
            </a:r>
            <a:endParaRPr lang="ru-RU" sz="16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6607351" y="1196752"/>
            <a:ext cx="720080" cy="11319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4587777" y="5013176"/>
            <a:ext cx="990371" cy="1275983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907704" y="3212976"/>
            <a:ext cx="720080" cy="113196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47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562074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№4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8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i="1" dirty="0" smtClean="0">
                <a:solidFill>
                  <a:schemeClr val="tx1"/>
                </a:solidFill>
              </a:rPr>
              <a:t>Найди два одинаковых автобуса, расскажи про них, соедини стрелкой. 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rgbClr val="7030A0"/>
                </a:solidFill>
              </a:rPr>
              <a:t>(по щелчку </a:t>
            </a:r>
            <a:r>
              <a:rPr lang="ru-RU" sz="1200" smtClean="0">
                <a:solidFill>
                  <a:srgbClr val="7030A0"/>
                </a:solidFill>
              </a:rPr>
              <a:t>появляется стрелк)</a:t>
            </a:r>
            <a:endParaRPr lang="ru-RU" sz="1600" dirty="0"/>
          </a:p>
        </p:txBody>
      </p:sp>
      <p:pic>
        <p:nvPicPr>
          <p:cNvPr id="24578" name="Picture 2" descr="C:\Users\Admin\Pictures\KVADPhoto+\LastScan ц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08720"/>
            <a:ext cx="586597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2915816" y="4149080"/>
            <a:ext cx="2448272" cy="151216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05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dmin\Pictures\KVADPhoto+\стар 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-6896"/>
            <a:ext cx="5400600" cy="680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81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778098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№4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11.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картинку, расскажи, что ты видишь. Раскрась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одинаковые фигурки на костюмах у лисичек одним цветом. </a:t>
            </a:r>
            <a:r>
              <a:rPr lang="ru-RU" sz="1200" dirty="0" smtClean="0">
                <a:solidFill>
                  <a:srgbClr val="7030A0"/>
                </a:solidFill>
              </a:rPr>
              <a:t>(</a:t>
            </a:r>
            <a:r>
              <a:rPr lang="ru-RU" sz="1200" dirty="0">
                <a:solidFill>
                  <a:srgbClr val="7030A0"/>
                </a:solidFill>
              </a:rPr>
              <a:t>по щелчку появляется раскрашенная картина) </a:t>
            </a:r>
            <a:endParaRPr lang="ru-RU" sz="1600" dirty="0"/>
          </a:p>
        </p:txBody>
      </p:sp>
      <p:pic>
        <p:nvPicPr>
          <p:cNvPr id="2050" name="Picture 2" descr="C:\Users\Admin\Pictures\KVADPhoto+\стр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2280"/>
            <a:ext cx="5400600" cy="547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719" y="1162280"/>
            <a:ext cx="5472608" cy="5557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38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7"/>
            <a:ext cx="7529264" cy="945047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№5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14.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картинку и назови, кого ты видишь. Дай детям и собачке имена. Обведи ниточки по пунктирным линиям. Раскрась шар, который держит девочка, красным цветом, шар мальчика – зелёным, шар собачки – жёлтым. Скажи, кто какой шарик держит.  </a:t>
            </a:r>
            <a:r>
              <a:rPr lang="ru-RU" sz="1200" dirty="0">
                <a:solidFill>
                  <a:srgbClr val="7030A0"/>
                </a:solidFill>
              </a:rPr>
              <a:t>(по щелчку появляется раскрашенная картина) </a:t>
            </a:r>
            <a:endParaRPr lang="ru-RU" sz="1600" dirty="0"/>
          </a:p>
        </p:txBody>
      </p:sp>
      <p:pic>
        <p:nvPicPr>
          <p:cNvPr id="3074" name="Picture 2" descr="C:\Users\Admin\Pictures\KVADPhoto+\стар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27406"/>
            <a:ext cx="5675875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338" y="1219685"/>
            <a:ext cx="5718233" cy="5496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573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634082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№6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16.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Раскрась игрушки так, чтобы все они были разного цвета. </a:t>
            </a:r>
            <a:r>
              <a:rPr lang="ru-RU" sz="1200" dirty="0">
                <a:solidFill>
                  <a:srgbClr val="7030A0"/>
                </a:solidFill>
              </a:rPr>
              <a:t>(по щелчку появляется раскрашенная картина) </a:t>
            </a:r>
            <a:endParaRPr lang="ru-RU" sz="1600" dirty="0"/>
          </a:p>
        </p:txBody>
      </p:sp>
      <p:pic>
        <p:nvPicPr>
          <p:cNvPr id="4098" name="Picture 2" descr="C:\Users\Admin\Pictures\KVADPhoto+\стар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08720"/>
            <a:ext cx="5726653" cy="5787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03962"/>
            <a:ext cx="5726653" cy="5787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87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634082"/>
          </a:xfrm>
        </p:spPr>
        <p:txBody>
          <a:bodyPr>
            <a:normAutofit fontScale="90000"/>
          </a:bodyPr>
          <a:lstStyle/>
          <a:p>
            <a:r>
              <a:rPr lang="ru-RU" sz="1600" i="1" dirty="0"/>
              <a:t>Задание </a:t>
            </a:r>
            <a:r>
              <a:rPr lang="ru-RU" sz="1600" i="1" dirty="0" smtClean="0"/>
              <a:t>№7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19.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картинку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что ты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видишь? Раскрась игрушки. Скажи, какую игрушку везет синяя (жёлтая, зелёная, красная) машина? </a:t>
            </a:r>
            <a:r>
              <a:rPr lang="ru-RU" sz="1200" dirty="0">
                <a:solidFill>
                  <a:srgbClr val="7030A0"/>
                </a:solidFill>
              </a:rPr>
              <a:t>(по щелчку появляется раскрашенная картина) </a:t>
            </a:r>
            <a:endParaRPr lang="ru-RU" sz="1600" dirty="0"/>
          </a:p>
        </p:txBody>
      </p:sp>
      <p:pic>
        <p:nvPicPr>
          <p:cNvPr id="5122" name="Picture 2" descr="C:\Users\Admin\Pictures\KVADPhoto+\стар 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030648"/>
            <a:ext cx="5588558" cy="589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49776"/>
            <a:ext cx="5516550" cy="570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076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529264" cy="922114"/>
          </a:xfrm>
        </p:spPr>
        <p:txBody>
          <a:bodyPr>
            <a:normAutofit fontScale="90000"/>
          </a:bodyPr>
          <a:lstStyle/>
          <a:p>
            <a:r>
              <a:rPr lang="ru-RU" sz="1600" i="1" dirty="0" smtClean="0"/>
              <a:t>Дом, в котором я живу</a:t>
            </a:r>
            <a:br>
              <a:rPr lang="ru-RU" sz="1600" i="1" dirty="0" smtClean="0"/>
            </a:br>
            <a:r>
              <a:rPr lang="ru-RU" sz="1600" i="1" dirty="0" smtClean="0"/>
              <a:t>Задание №1 </a:t>
            </a:r>
            <a:r>
              <a:rPr lang="ru-RU" sz="1600" i="1" dirty="0"/>
              <a:t>к занятию </a:t>
            </a:r>
            <a:r>
              <a:rPr lang="ru-RU" sz="1600" i="1" dirty="0" smtClean="0"/>
              <a:t>1.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комнате много вещей. Назови их. Какие из них для папы, а какие – для дочки? Соедини стрелкой. Пусть стрелка скажет: «Шляпа – папе» и т.д. </a:t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200" dirty="0">
                <a:solidFill>
                  <a:srgbClr val="7030A0"/>
                </a:solidFill>
              </a:rPr>
              <a:t>(по щелчку появляется </a:t>
            </a:r>
            <a:r>
              <a:rPr lang="ru-RU" sz="1200" dirty="0" smtClean="0">
                <a:solidFill>
                  <a:srgbClr val="7030A0"/>
                </a:solidFill>
              </a:rPr>
              <a:t>стрелки) </a:t>
            </a:r>
            <a:endParaRPr lang="ru-RU" sz="1600" dirty="0"/>
          </a:p>
        </p:txBody>
      </p:sp>
      <p:pic>
        <p:nvPicPr>
          <p:cNvPr id="6146" name="Picture 2" descr="C:\Users\Admin\Pictures\KVADPhoto+\стар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12894"/>
            <a:ext cx="6098620" cy="561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3275856" y="3068960"/>
            <a:ext cx="792088" cy="72008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5508104" y="2708920"/>
            <a:ext cx="864096" cy="13129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4499992" y="4581128"/>
            <a:ext cx="1584176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275856" y="5301208"/>
            <a:ext cx="1512168" cy="7200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788024" y="5661248"/>
            <a:ext cx="1296144" cy="1440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275856" y="5517232"/>
            <a:ext cx="1512168" cy="100811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01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852</TotalTime>
  <Words>266</Words>
  <Application>Microsoft Office PowerPoint</Application>
  <PresentationFormat>Экран (4:3)</PresentationFormat>
  <Paragraphs>45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Эркер</vt:lpstr>
      <vt:lpstr>Презентация PowerPoint</vt:lpstr>
      <vt:lpstr>Игры и игрушки Задание №1 к занятию 5. Рассмотри и назови предметы. Зачеркни линией лишний предмет в каждом ряду. Объясни свой выбор. (по щелчку лишний предмет зачеркивается) </vt:lpstr>
      <vt:lpstr>Задание №2 к занятию 7. Нарисуй игрушки по образцу. Раскрась рисунок. Скажи, сколько больших мячей (кубиков, флажков) у тебя получилось? Сколько маленьких мячей (кубиков, флажков)? (по щелчку появляется раскрашенная картина) </vt:lpstr>
      <vt:lpstr>Задание №3 к занятию 8. Рассмотри картинку, расскажи, что ты видишь. Раскрась платье у большой девочки в красный цвет, а у маленькой – в синий; маленький мяч – в желтый, большой мяч – в красный, а дерево – в зелёный цвет. (по щелчку появляется раскрашенная картина) </vt:lpstr>
      <vt:lpstr>Задание №4 к занятию 11. Рассмотри картинку, расскажи, что ты видишь. Раскрась одинаковые фигурки на костюмах у лисичек одним цветом. (по щелчку появляется раскрашенная картина) </vt:lpstr>
      <vt:lpstr>Задание №5 к занятию 14. Рассмотри картинку и назови, кого ты видишь. Дай детям и собачке имена. Обведи ниточки по пунктирным линиям. Раскрась шар, который держит девочка, красным цветом, шар мальчика – зелёным, шар собачки – жёлтым. Скажи, кто какой шарик держит.  (по щелчку появляется раскрашенная картина) </vt:lpstr>
      <vt:lpstr>Задание №6 к занятию 16. Раскрась игрушки так, чтобы все они были разного цвета. (по щелчку появляется раскрашенная картина) </vt:lpstr>
      <vt:lpstr>Задание №7 к занятию 19. Рассмотри картинку. что ты видишь? Раскрась игрушки. Скажи, какую игрушку везет синяя (жёлтая, зелёная, красная) машина? (по щелчку появляется раскрашенная картина) </vt:lpstr>
      <vt:lpstr>Дом, в котором я живу Задание №1 к занятию 1. В комнате много вещей. Назови их. Какие из них для папы, а какие – для дочки? Соедини стрелкой. Пусть стрелка скажет: «Шляпа – папе» и т.д.   (по щелчку появляется стрелки) </vt:lpstr>
      <vt:lpstr>Задание №2 к занятию 2. Рассмотрите и назови предметы. Какие из них нужны бабушке, а какие – мальчику? Покажи стрелками.  (по щелчку появляется стрелки) </vt:lpstr>
      <vt:lpstr>Задание №3 к занятию 8. Назови предметы мебели. Посади (наклей) коричного мишку на стол, белого зайчика – на стул, кошку – под стул, собачку – под стол. Скажи, кто где живет. (по щелчку появляются наклейки) </vt:lpstr>
      <vt:lpstr>Задание №4 к занятию 10. Отгадай, какую картинку нужно наклеить в пустую клетку. Раскрась фрукты. (по щелчку появляются наклейки и раскрашиваются фрукты) </vt:lpstr>
      <vt:lpstr>Задание №5 к занятию 11. Рассмотри рисунок, назови, кого ты видишь. Найди и соедини линией с мамами потерявшихся цыплят, котят, щенят со словами: «Иди, цыплёнок, к маме» и т.д. (по щелчку появляются  стрелки) </vt:lpstr>
      <vt:lpstr>Задание №6 к занятию 13. Рассмотри картинки и назови, что здесь нарисовано. Обведи синим карандашом лишний предмет в каждом ряду. Объясни свой выбор. (по щелчку обводятся предметы) </vt:lpstr>
      <vt:lpstr>Задание №7 к занятию 14. Рассмотри рисунки, скажи, что ты видишь? Кому что хочешь дать? Покажи стрелкой. Пусть стрелка скажет: цветок хочу дать девочке и т.д. (по щелчку появляются  стрелки) </vt:lpstr>
      <vt:lpstr>Задание №8 к занятию 16. Что дети делают утром? Выбери картинки и раскрась их.  (по щелчку появляются  раскрашенные картинки) </vt:lpstr>
      <vt:lpstr>Задание №9 к занятию 20. Друзья подарили Незнайке много разноцветных шляп. Он носил только голубую, а остальные просто разбросал по комнате. Однажды он решил собрать все шляпы, но не смог. Помоги Незнайке. Рассмотри картинку. Найди все шляпы в комнате, раскрась их. Составь предложения по образцу: «Красная шляпа под столом» и т.д. (по щелчку появляются  раскрашенная картинка)</vt:lpstr>
      <vt:lpstr>Задание №10 к занятию 22 Рассмотри рисунок и скажи, что ты видишь. Поставь (приклей) на шкаф красную коробку, на стол – синюю, под стол – зелёную. (по щелчку появляются  наклейки) </vt:lpstr>
      <vt:lpstr>Задание №11 к занятию 23 Помоги Оле расставить мебель. Расскажи, что ты сделал. (по щелчку появляются  наклейки)</vt:lpstr>
      <vt:lpstr>Посуда и продукты питания Задание №1 к занятию 1 Помоги Настасье Петровне накрыть на стол (наклей тарелки и ложки каждому медведю). Расскажи, что ты сделал. (по щелчку появляются  наклейки)</vt:lpstr>
      <vt:lpstr>Задание №2 к занятию 2 Рассмотри рисунок. Какие предметы спрятались? Назови и обведи их по контуру цветными карандашами. Если хочешь, раскрась. Назови цвета. (по щелчку предметы обводятся)</vt:lpstr>
      <vt:lpstr>Задание №3 к занятию 4 Рассмотри картинки, назови предметы. Помоги повару. Обведи в кружок те предметы, которые нужны повару для приготовления пищи. (по щелчку предметы обводятся)</vt:lpstr>
      <vt:lpstr>Задание №4 к занятию 5 Помоги этой семье накрыть чайный стол. Приклей посуду, угощения. Расскажи, что ты сделал. (по щелчку появляются наклейки)</vt:lpstr>
      <vt:lpstr>Задание №5 к занятию 8 Рассмотри предметы, назови их. Обведи цветными карандашами лишний предмет в каждой группе. Объясни свой выбор.  (по щелчку предметы обводятся)</vt:lpstr>
      <vt:lpstr>Задание №6 к занятию 10 Рассмотри рисунок, назови предметы мебели и посуды. Раскрась мебель коричневым цветом, а посуду - голубым  (по щелчку появляется раскрашенная посуда)</vt:lpstr>
      <vt:lpstr>Одежда и обувь Задание №1 к занятию 1 Рассмотри картинки, назови предметы. Соедини линией летнюю одежду с солнцем, а зимнюю одежду со снежинкой. Скажи: «Шуба – зимняя одежда, платье – летняя одежда» и т.д.  (по щелчку появляются линии)</vt:lpstr>
      <vt:lpstr>Задание №2 к занятию 4 Рассмотри картинки, назови, что ты видишь. Раскрась по образцу фартук для Айсылу и сарафан для Маши. Подари их куклам. Соедини стрелками, пусть стрелка скажет: «Айсылу, этот фартук тебе. Маша, этот сарафан тебе».  (по щелчку появляются стрелки)</vt:lpstr>
      <vt:lpstr>Задание №3 к занятию 7 Рассмотри картинки, назови их. Кому принадлежат эти головные уборы? Соедини стрелками. Расскажи, что ты сделал. (по щелчку появляются стрелки)</vt:lpstr>
      <vt:lpstr>Домашние и дикие животные Задание №1 к занятию 1 Какие животные живут в домиках? Сколько животных в домике слева? Сколько животных в домике справа? Наклей того, кто спрятался. (по щелчку появляется наклейки)</vt:lpstr>
      <vt:lpstr>Задание №2 к занятию 2 Назови животных. Возьми синий карандаш, обведи кружком животных, которых я назову. (по щелчку обводятся животные)</vt:lpstr>
      <vt:lpstr>Задание №3 к занятию 4 Рассмотри карточки. Скажи, кто нарисован и сколько их? Нарисуй под каждой карточкой столько кружков, сколько на ней птиц. Сколько кружков ты нарисовал под каждой карточкой и почему? (по щелчку появляются кружки)</vt:lpstr>
      <vt:lpstr>Задание №4 к занятию 8 Какие птицы живут в домике слева, какие – в домике справа? Кто спрятался? Назови, наклей. (по щелчку появляется наклейка)</vt:lpstr>
      <vt:lpstr>Задание №5 к занятию 10 Назови животных. Соедини линией каждое животное с местом, где оно живет, со словами: «Корова живёт в сарае. Заяц живёт в лесу» и т.д.  (по щелчку появляются линии)</vt:lpstr>
      <vt:lpstr>Задание №6 к занятию 11 Раздели фрукты между медвежонком и его мамой. Проведи линии со словами: «Маме – большое яблоко, Мишутке – маленькое яблоко» и т.д. (по щелчку появляются линии )</vt:lpstr>
      <vt:lpstr>Задание №7 к занятию 13 Обведи в кружочек и назови животных, которых мы видели в сказке «Колобок», помоги им найти детёнышей, соедини стрелками. (по щелчку обводятся животные и появляются стрелки )</vt:lpstr>
      <vt:lpstr>Задание №8 к занятию 14 Посади (наклей) под высокую елку большого зайца, под елку поменьше – зайца поменьше, под самую маленькую елку – самого маленького зайчика. Скажи, какой зайчик сидит под самой высокой елкой, под самой маленькой елкой? (по щелчку появляются наклейки )</vt:lpstr>
      <vt:lpstr>Сад и огород Задание №1 к занятию 1 Назови овощи и фрукты, которые ты видишь на рисунке. Раскрась только овощи. Назови цвета. (по щелчку появляется раскрашенная картинка)</vt:lpstr>
      <vt:lpstr>Задание №2 к занятию 2 Рассмотри картинки. Какие овощи положить в салат, а какие – в суп? (по щелчку овощи отправляются в салат и суп)</vt:lpstr>
      <vt:lpstr>Задание №3 к занятию 4 Проведи стрелки от овощей продолговатой формы к овалу, а от овощей круглой формы – к кругу. Пусть стрелка скажет: «огурец похож на овал, помидор – на круг» и т.д. Раскрась геометрические фигуры. (по щелчку появляются стрелки и раскрашиваются фигуры)</vt:lpstr>
      <vt:lpstr>Задание №4 к занятию 5 Рассмотри картинки, скажи, что ты видишь. Раскрась овощи и фрукты. Каждой овощ и фрукты соедини с подходящим окном со словами: «Помидоры растут в огороде, яблоко растет в саду» и т.д.  (по щелчку раскрашенные фрукты и овощи соединяются с подходящими окнами) </vt:lpstr>
      <vt:lpstr>Задание №4 к занятию 5 Рассмотри картинки, скажи, что ты видишь. Раскрась овощи и фрукты. Каждой овощ и фрукты соедини с подходящим окном со словами: «Помидоры растут в огороде, яблоко растет в саду» и т.д.  (по щелчку раскрашенные фрукты и овощи соединяются с подходящими окнами) </vt:lpstr>
      <vt:lpstr>Задание №5 к занятию 7 Назови овощи и фрукты. Зачеркни лишний предмет в каждом ряду. Объясни свой выбор. (по щелчку зачеркиваются предметы)</vt:lpstr>
      <vt:lpstr>Транспорт Задание №1 к занятию 1 У друзей Зайчика сломались машины. Посмотри и скажи, каких деталей не хватает? Приклей их. Расскажи о машинах. (по щелчку появляются предметы)</vt:lpstr>
      <vt:lpstr>Задание №2 к занятию 4 Расскажи, что здесь нарисовано? Соедини стрелкой транспорт и место, где он передвигается. Скажи: «Самолет летит в небе. Машина едет по дороге» и т.д. (по щелчку появляются стрелки)</vt:lpstr>
      <vt:lpstr>Задание №3 к занятию 5 Рассмотри картинки, назови их. Какой предмет лишний в каждом ряду, зачеркни. Объясни, почему так решил.  (по щелчку предметы зачеркиваются)</vt:lpstr>
      <vt:lpstr>Задание №4 к занятию 8 Найди два одинаковых автобуса, расскажи про них, соедини стрелкой.  (по щелчку появляется стрелк)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54</cp:revision>
  <dcterms:created xsi:type="dcterms:W3CDTF">2014-03-28T18:48:10Z</dcterms:created>
  <dcterms:modified xsi:type="dcterms:W3CDTF">2014-03-31T03:52:55Z</dcterms:modified>
</cp:coreProperties>
</file>